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  <p:sldMasterId id="2147483660" r:id="rId2"/>
  </p:sldMasterIdLst>
  <p:notesMasterIdLst>
    <p:notesMasterId r:id="rId84"/>
  </p:notesMasterIdLst>
  <p:handoutMasterIdLst>
    <p:handoutMasterId r:id="rId85"/>
  </p:handoutMasterIdLst>
  <p:sldIdLst>
    <p:sldId id="256" r:id="rId3"/>
    <p:sldId id="257" r:id="rId4"/>
    <p:sldId id="395" r:id="rId5"/>
    <p:sldId id="396" r:id="rId6"/>
    <p:sldId id="397" r:id="rId7"/>
    <p:sldId id="398" r:id="rId8"/>
    <p:sldId id="399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407" r:id="rId17"/>
    <p:sldId id="408" r:id="rId18"/>
    <p:sldId id="409" r:id="rId19"/>
    <p:sldId id="410" r:id="rId20"/>
    <p:sldId id="411" r:id="rId21"/>
    <p:sldId id="412" r:id="rId22"/>
    <p:sldId id="413" r:id="rId23"/>
    <p:sldId id="414" r:id="rId24"/>
    <p:sldId id="415" r:id="rId25"/>
    <p:sldId id="458" r:id="rId26"/>
    <p:sldId id="459" r:id="rId27"/>
    <p:sldId id="460" r:id="rId28"/>
    <p:sldId id="485" r:id="rId29"/>
    <p:sldId id="461" r:id="rId30"/>
    <p:sldId id="462" r:id="rId31"/>
    <p:sldId id="463" r:id="rId32"/>
    <p:sldId id="486" r:id="rId33"/>
    <p:sldId id="464" r:id="rId34"/>
    <p:sldId id="465" r:id="rId35"/>
    <p:sldId id="466" r:id="rId36"/>
    <p:sldId id="467" r:id="rId37"/>
    <p:sldId id="481" r:id="rId38"/>
    <p:sldId id="482" r:id="rId39"/>
    <p:sldId id="416" r:id="rId40"/>
    <p:sldId id="468" r:id="rId41"/>
    <p:sldId id="469" r:id="rId42"/>
    <p:sldId id="487" r:id="rId43"/>
    <p:sldId id="491" r:id="rId44"/>
    <p:sldId id="492" r:id="rId45"/>
    <p:sldId id="493" r:id="rId46"/>
    <p:sldId id="470" r:id="rId47"/>
    <p:sldId id="473" r:id="rId48"/>
    <p:sldId id="474" r:id="rId49"/>
    <p:sldId id="475" r:id="rId50"/>
    <p:sldId id="488" r:id="rId51"/>
    <p:sldId id="476" r:id="rId52"/>
    <p:sldId id="477" r:id="rId53"/>
    <p:sldId id="427" r:id="rId54"/>
    <p:sldId id="428" r:id="rId55"/>
    <p:sldId id="429" r:id="rId56"/>
    <p:sldId id="430" r:id="rId57"/>
    <p:sldId id="431" r:id="rId58"/>
    <p:sldId id="432" r:id="rId59"/>
    <p:sldId id="433" r:id="rId60"/>
    <p:sldId id="434" r:id="rId61"/>
    <p:sldId id="494" r:id="rId62"/>
    <p:sldId id="435" r:id="rId63"/>
    <p:sldId id="436" r:id="rId64"/>
    <p:sldId id="437" r:id="rId65"/>
    <p:sldId id="438" r:id="rId66"/>
    <p:sldId id="439" r:id="rId67"/>
    <p:sldId id="440" r:id="rId68"/>
    <p:sldId id="490" r:id="rId69"/>
    <p:sldId id="446" r:id="rId70"/>
    <p:sldId id="480" r:id="rId71"/>
    <p:sldId id="394" r:id="rId72"/>
    <p:sldId id="453" r:id="rId73"/>
    <p:sldId id="454" r:id="rId74"/>
    <p:sldId id="457" r:id="rId75"/>
    <p:sldId id="456" r:id="rId76"/>
    <p:sldId id="384" r:id="rId77"/>
    <p:sldId id="448" r:id="rId78"/>
    <p:sldId id="449" r:id="rId79"/>
    <p:sldId id="450" r:id="rId80"/>
    <p:sldId id="451" r:id="rId81"/>
    <p:sldId id="452" r:id="rId82"/>
    <p:sldId id="269" r:id="rId83"/>
  </p:sldIdLst>
  <p:sldSz cx="9144000" cy="5143500" type="screen16x9"/>
  <p:notesSz cx="68580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800000"/>
    <a:srgbClr val="660033"/>
    <a:srgbClr val="FFAD3F"/>
    <a:srgbClr val="000066"/>
    <a:srgbClr val="FF3300"/>
    <a:srgbClr val="99FF99"/>
    <a:srgbClr val="4FE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43" autoAdjust="0"/>
  </p:normalViewPr>
  <p:slideViewPr>
    <p:cSldViewPr snapToGrid="0">
      <p:cViewPr varScale="1">
        <p:scale>
          <a:sx n="133" d="100"/>
          <a:sy n="133" d="100"/>
        </p:scale>
        <p:origin x="876" y="24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4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8A7AB2-8140-4CDC-9505-D123E535CDE6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F7B8B5-6C25-4A18-8A95-6B20A260A697}">
      <dgm:prSet phldrT="[Text]" custT="1"/>
      <dgm:spPr/>
      <dgm:t>
        <a:bodyPr/>
        <a:lstStyle/>
        <a:p>
          <a:pPr marL="0" indent="457200" algn="l"/>
          <a:r>
            <a:rPr lang="en-US" sz="3200" b="1" dirty="0" smtClean="0">
              <a:solidFill>
                <a:schemeClr val="tx1"/>
              </a:solidFill>
              <a:latin typeface="Cambria" panose="02040503050406030204" pitchFamily="18" charset="0"/>
            </a:rPr>
            <a:t>UNIT AKAUN</a:t>
          </a:r>
          <a:endParaRPr lang="en-US" sz="3200" b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7FEE706B-0999-408B-AAE1-562EF00D6697}" type="parTrans" cxnId="{7F4751F7-5866-460E-846F-D17FD5BCAD66}">
      <dgm:prSet/>
      <dgm:spPr/>
      <dgm:t>
        <a:bodyPr/>
        <a:lstStyle/>
        <a:p>
          <a:pPr algn="l"/>
          <a:endParaRPr lang="en-US" sz="3600" b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F09C947A-43B5-467C-AAE8-123CB42AFC15}" type="sibTrans" cxnId="{7F4751F7-5866-460E-846F-D17FD5BCAD66}">
      <dgm:prSet/>
      <dgm:spPr/>
      <dgm:t>
        <a:bodyPr/>
        <a:lstStyle/>
        <a:p>
          <a:pPr algn="l"/>
          <a:endParaRPr lang="en-US" sz="3600" b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E92DD200-A84E-4B8D-B816-1AB0A0E4E4AD}">
      <dgm:prSet phldrT="[Text]" custT="1"/>
      <dgm:spPr/>
      <dgm:t>
        <a:bodyPr/>
        <a:lstStyle/>
        <a:p>
          <a:pPr marL="0" indent="457200" algn="l"/>
          <a:r>
            <a:rPr lang="en-US" sz="3200" b="1" dirty="0" smtClean="0">
              <a:solidFill>
                <a:schemeClr val="tx1"/>
              </a:solidFill>
              <a:latin typeface="Cambria" panose="02040503050406030204" pitchFamily="18" charset="0"/>
            </a:rPr>
            <a:t>UNIT PENGURUSAN DANA</a:t>
          </a:r>
          <a:endParaRPr lang="en-US" sz="3200" b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16850E33-2FC9-4973-89D0-383041B27D3A}" type="parTrans" cxnId="{BB535C9B-D719-49DD-8E59-3E44D321899D}">
      <dgm:prSet/>
      <dgm:spPr/>
      <dgm:t>
        <a:bodyPr/>
        <a:lstStyle/>
        <a:p>
          <a:pPr algn="l"/>
          <a:endParaRPr lang="en-US" sz="3600" b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C98D86D3-72F0-4E43-830B-B76735677480}" type="sibTrans" cxnId="{BB535C9B-D719-49DD-8E59-3E44D321899D}">
      <dgm:prSet/>
      <dgm:spPr/>
      <dgm:t>
        <a:bodyPr/>
        <a:lstStyle/>
        <a:p>
          <a:pPr algn="l"/>
          <a:endParaRPr lang="en-US" sz="3600" b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9B9D96EE-8F0D-493E-B4E2-380F1391A5A6}">
      <dgm:prSet phldrT="[Text]" custT="1"/>
      <dgm:spPr/>
      <dgm:t>
        <a:bodyPr/>
        <a:lstStyle/>
        <a:p>
          <a:pPr marL="0" indent="457200" algn="l"/>
          <a:r>
            <a:rPr lang="en-US" sz="3200" b="1" smtClean="0">
              <a:solidFill>
                <a:schemeClr val="tx1"/>
              </a:solidFill>
              <a:latin typeface="Cambria" panose="02040503050406030204" pitchFamily="18" charset="0"/>
            </a:rPr>
            <a:t>UNIT GAJI</a:t>
          </a:r>
          <a:endParaRPr lang="en-US" sz="3200" b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B968EB4B-887F-46A3-9F5F-26C986AA56D9}" type="parTrans" cxnId="{07E68A7B-6174-436C-90B2-07AF96230D4C}">
      <dgm:prSet/>
      <dgm:spPr/>
      <dgm:t>
        <a:bodyPr/>
        <a:lstStyle/>
        <a:p>
          <a:pPr algn="l"/>
          <a:endParaRPr lang="en-US" sz="3600" b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0FC88BDF-688C-4633-87EF-AB47391A1577}" type="sibTrans" cxnId="{07E68A7B-6174-436C-90B2-07AF96230D4C}">
      <dgm:prSet/>
      <dgm:spPr/>
      <dgm:t>
        <a:bodyPr/>
        <a:lstStyle/>
        <a:p>
          <a:pPr algn="l"/>
          <a:endParaRPr lang="en-US" sz="3600" b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DD4FA25D-1D2F-4DE5-B1B0-54F99C623E9A}" type="pres">
      <dgm:prSet presAssocID="{A58A7AB2-8140-4CDC-9505-D123E535CDE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B5D67EB-42C0-4F0A-B18B-3D6B0F851B6B}" type="pres">
      <dgm:prSet presAssocID="{A58A7AB2-8140-4CDC-9505-D123E535CDE6}" presName="Name1" presStyleCnt="0"/>
      <dgm:spPr/>
      <dgm:t>
        <a:bodyPr/>
        <a:lstStyle/>
        <a:p>
          <a:endParaRPr lang="en-US"/>
        </a:p>
      </dgm:t>
    </dgm:pt>
    <dgm:pt modelId="{40AD7E0A-EE6B-4133-9858-9A16A1E223A7}" type="pres">
      <dgm:prSet presAssocID="{A58A7AB2-8140-4CDC-9505-D123E535CDE6}" presName="cycle" presStyleCnt="0"/>
      <dgm:spPr/>
      <dgm:t>
        <a:bodyPr/>
        <a:lstStyle/>
        <a:p>
          <a:endParaRPr lang="en-US"/>
        </a:p>
      </dgm:t>
    </dgm:pt>
    <dgm:pt modelId="{8ADD8873-7415-422C-8170-466F7ED6852B}" type="pres">
      <dgm:prSet presAssocID="{A58A7AB2-8140-4CDC-9505-D123E535CDE6}" presName="srcNode" presStyleLbl="node1" presStyleIdx="0" presStyleCnt="3"/>
      <dgm:spPr/>
      <dgm:t>
        <a:bodyPr/>
        <a:lstStyle/>
        <a:p>
          <a:endParaRPr lang="en-US"/>
        </a:p>
      </dgm:t>
    </dgm:pt>
    <dgm:pt modelId="{9E2CEF21-CED2-443C-B3C3-1910F9B18160}" type="pres">
      <dgm:prSet presAssocID="{A58A7AB2-8140-4CDC-9505-D123E535CDE6}" presName="conn" presStyleLbl="parChTrans1D2" presStyleIdx="0" presStyleCnt="1"/>
      <dgm:spPr/>
      <dgm:t>
        <a:bodyPr/>
        <a:lstStyle/>
        <a:p>
          <a:endParaRPr lang="en-US"/>
        </a:p>
      </dgm:t>
    </dgm:pt>
    <dgm:pt modelId="{99E4D467-A9D4-4728-80F9-2FD9828E8E4A}" type="pres">
      <dgm:prSet presAssocID="{A58A7AB2-8140-4CDC-9505-D123E535CDE6}" presName="extraNode" presStyleLbl="node1" presStyleIdx="0" presStyleCnt="3"/>
      <dgm:spPr/>
      <dgm:t>
        <a:bodyPr/>
        <a:lstStyle/>
        <a:p>
          <a:endParaRPr lang="en-US"/>
        </a:p>
      </dgm:t>
    </dgm:pt>
    <dgm:pt modelId="{3BAD7904-CE84-43F3-B0B9-4A515630B9AF}" type="pres">
      <dgm:prSet presAssocID="{A58A7AB2-8140-4CDC-9505-D123E535CDE6}" presName="dstNode" presStyleLbl="node1" presStyleIdx="0" presStyleCnt="3"/>
      <dgm:spPr/>
      <dgm:t>
        <a:bodyPr/>
        <a:lstStyle/>
        <a:p>
          <a:endParaRPr lang="en-US"/>
        </a:p>
      </dgm:t>
    </dgm:pt>
    <dgm:pt modelId="{B9039C6D-09BB-4CE6-BD50-DEC2FD92B3F1}" type="pres">
      <dgm:prSet presAssocID="{7EF7B8B5-6C25-4A18-8A95-6B20A260A69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1AFC71-1E60-4DD2-A086-3F6A848B1D5F}" type="pres">
      <dgm:prSet presAssocID="{7EF7B8B5-6C25-4A18-8A95-6B20A260A697}" presName="accent_1" presStyleCnt="0"/>
      <dgm:spPr/>
      <dgm:t>
        <a:bodyPr/>
        <a:lstStyle/>
        <a:p>
          <a:endParaRPr lang="en-US"/>
        </a:p>
      </dgm:t>
    </dgm:pt>
    <dgm:pt modelId="{A2F3B0C9-C4DF-4B90-BB87-9E9511606C2A}" type="pres">
      <dgm:prSet presAssocID="{7EF7B8B5-6C25-4A18-8A95-6B20A260A697}" presName="accentRepeatNode" presStyleLbl="solidFgAcc1" presStyleIdx="0" presStyleCnt="3"/>
      <dgm:spPr/>
      <dgm:t>
        <a:bodyPr/>
        <a:lstStyle/>
        <a:p>
          <a:endParaRPr lang="en-US"/>
        </a:p>
      </dgm:t>
    </dgm:pt>
    <dgm:pt modelId="{63931E0B-F627-4809-B08F-B28F3E91DE44}" type="pres">
      <dgm:prSet presAssocID="{E92DD200-A84E-4B8D-B816-1AB0A0E4E4A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59AB6-2EF8-4126-B08D-047A5231A819}" type="pres">
      <dgm:prSet presAssocID="{E92DD200-A84E-4B8D-B816-1AB0A0E4E4AD}" presName="accent_2" presStyleCnt="0"/>
      <dgm:spPr/>
      <dgm:t>
        <a:bodyPr/>
        <a:lstStyle/>
        <a:p>
          <a:endParaRPr lang="en-US"/>
        </a:p>
      </dgm:t>
    </dgm:pt>
    <dgm:pt modelId="{3A42DD6F-B597-49F9-B99F-462DC1EE6CE5}" type="pres">
      <dgm:prSet presAssocID="{E92DD200-A84E-4B8D-B816-1AB0A0E4E4AD}" presName="accentRepeatNode" presStyleLbl="solidFgAcc1" presStyleIdx="1" presStyleCnt="3"/>
      <dgm:spPr/>
      <dgm:t>
        <a:bodyPr/>
        <a:lstStyle/>
        <a:p>
          <a:endParaRPr lang="en-US"/>
        </a:p>
      </dgm:t>
    </dgm:pt>
    <dgm:pt modelId="{8363C030-13DD-435A-A335-0F8D85DCBB30}" type="pres">
      <dgm:prSet presAssocID="{9B9D96EE-8F0D-493E-B4E2-380F1391A5A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CDF3B9-1B5B-4308-810C-4D15BED8EBE2}" type="pres">
      <dgm:prSet presAssocID="{9B9D96EE-8F0D-493E-B4E2-380F1391A5A6}" presName="accent_3" presStyleCnt="0"/>
      <dgm:spPr/>
      <dgm:t>
        <a:bodyPr/>
        <a:lstStyle/>
        <a:p>
          <a:endParaRPr lang="en-US"/>
        </a:p>
      </dgm:t>
    </dgm:pt>
    <dgm:pt modelId="{9FD5F68A-75E1-47C2-8AD9-E853CA74043A}" type="pres">
      <dgm:prSet presAssocID="{9B9D96EE-8F0D-493E-B4E2-380F1391A5A6}" presName="accentRepeatNode" presStyleLbl="solidFgAcc1" presStyleIdx="2" presStyleCnt="3"/>
      <dgm:spPr/>
      <dgm:t>
        <a:bodyPr/>
        <a:lstStyle/>
        <a:p>
          <a:endParaRPr lang="en-US"/>
        </a:p>
      </dgm:t>
    </dgm:pt>
  </dgm:ptLst>
  <dgm:cxnLst>
    <dgm:cxn modelId="{606FD6F5-C246-4EB3-BB64-F3830F2D2F6E}" type="presOf" srcId="{E92DD200-A84E-4B8D-B816-1AB0A0E4E4AD}" destId="{63931E0B-F627-4809-B08F-B28F3E91DE44}" srcOrd="0" destOrd="0" presId="urn:microsoft.com/office/officeart/2008/layout/VerticalCurvedList"/>
    <dgm:cxn modelId="{BB535C9B-D719-49DD-8E59-3E44D321899D}" srcId="{A58A7AB2-8140-4CDC-9505-D123E535CDE6}" destId="{E92DD200-A84E-4B8D-B816-1AB0A0E4E4AD}" srcOrd="1" destOrd="0" parTransId="{16850E33-2FC9-4973-89D0-383041B27D3A}" sibTransId="{C98D86D3-72F0-4E43-830B-B76735677480}"/>
    <dgm:cxn modelId="{B4284461-05BF-4A22-9E82-BEE5C9DF4F7C}" type="presOf" srcId="{A58A7AB2-8140-4CDC-9505-D123E535CDE6}" destId="{DD4FA25D-1D2F-4DE5-B1B0-54F99C623E9A}" srcOrd="0" destOrd="0" presId="urn:microsoft.com/office/officeart/2008/layout/VerticalCurvedList"/>
    <dgm:cxn modelId="{B42997AF-B612-4B29-BCE5-0CDDFD640091}" type="presOf" srcId="{7EF7B8B5-6C25-4A18-8A95-6B20A260A697}" destId="{B9039C6D-09BB-4CE6-BD50-DEC2FD92B3F1}" srcOrd="0" destOrd="0" presId="urn:microsoft.com/office/officeart/2008/layout/VerticalCurvedList"/>
    <dgm:cxn modelId="{E8347E1D-F74E-4218-8503-E5C6628611CD}" type="presOf" srcId="{F09C947A-43B5-467C-AAE8-123CB42AFC15}" destId="{9E2CEF21-CED2-443C-B3C3-1910F9B18160}" srcOrd="0" destOrd="0" presId="urn:microsoft.com/office/officeart/2008/layout/VerticalCurvedList"/>
    <dgm:cxn modelId="{07E68A7B-6174-436C-90B2-07AF96230D4C}" srcId="{A58A7AB2-8140-4CDC-9505-D123E535CDE6}" destId="{9B9D96EE-8F0D-493E-B4E2-380F1391A5A6}" srcOrd="2" destOrd="0" parTransId="{B968EB4B-887F-46A3-9F5F-26C986AA56D9}" sibTransId="{0FC88BDF-688C-4633-87EF-AB47391A1577}"/>
    <dgm:cxn modelId="{85DA43BE-41E7-4EFC-B490-201B24A2E7FF}" type="presOf" srcId="{9B9D96EE-8F0D-493E-B4E2-380F1391A5A6}" destId="{8363C030-13DD-435A-A335-0F8D85DCBB30}" srcOrd="0" destOrd="0" presId="urn:microsoft.com/office/officeart/2008/layout/VerticalCurvedList"/>
    <dgm:cxn modelId="{7F4751F7-5866-460E-846F-D17FD5BCAD66}" srcId="{A58A7AB2-8140-4CDC-9505-D123E535CDE6}" destId="{7EF7B8B5-6C25-4A18-8A95-6B20A260A697}" srcOrd="0" destOrd="0" parTransId="{7FEE706B-0999-408B-AAE1-562EF00D6697}" sibTransId="{F09C947A-43B5-467C-AAE8-123CB42AFC15}"/>
    <dgm:cxn modelId="{E4440648-724D-426B-9EDD-4FFCC9367739}" type="presParOf" srcId="{DD4FA25D-1D2F-4DE5-B1B0-54F99C623E9A}" destId="{4B5D67EB-42C0-4F0A-B18B-3D6B0F851B6B}" srcOrd="0" destOrd="0" presId="urn:microsoft.com/office/officeart/2008/layout/VerticalCurvedList"/>
    <dgm:cxn modelId="{69C8DA30-0FF2-4B54-AE7A-71F2A442B237}" type="presParOf" srcId="{4B5D67EB-42C0-4F0A-B18B-3D6B0F851B6B}" destId="{40AD7E0A-EE6B-4133-9858-9A16A1E223A7}" srcOrd="0" destOrd="0" presId="urn:microsoft.com/office/officeart/2008/layout/VerticalCurvedList"/>
    <dgm:cxn modelId="{BBFCEF01-D7B7-4C58-B626-247E207C1F1F}" type="presParOf" srcId="{40AD7E0A-EE6B-4133-9858-9A16A1E223A7}" destId="{8ADD8873-7415-422C-8170-466F7ED6852B}" srcOrd="0" destOrd="0" presId="urn:microsoft.com/office/officeart/2008/layout/VerticalCurvedList"/>
    <dgm:cxn modelId="{B1ADF370-3FD1-4229-ABB5-7D010EF92704}" type="presParOf" srcId="{40AD7E0A-EE6B-4133-9858-9A16A1E223A7}" destId="{9E2CEF21-CED2-443C-B3C3-1910F9B18160}" srcOrd="1" destOrd="0" presId="urn:microsoft.com/office/officeart/2008/layout/VerticalCurvedList"/>
    <dgm:cxn modelId="{BFAF2162-4736-4A8B-9070-93850D140788}" type="presParOf" srcId="{40AD7E0A-EE6B-4133-9858-9A16A1E223A7}" destId="{99E4D467-A9D4-4728-80F9-2FD9828E8E4A}" srcOrd="2" destOrd="0" presId="urn:microsoft.com/office/officeart/2008/layout/VerticalCurvedList"/>
    <dgm:cxn modelId="{9AFDE5C9-38AA-493F-9D8E-F5A4C9A7A733}" type="presParOf" srcId="{40AD7E0A-EE6B-4133-9858-9A16A1E223A7}" destId="{3BAD7904-CE84-43F3-B0B9-4A515630B9AF}" srcOrd="3" destOrd="0" presId="urn:microsoft.com/office/officeart/2008/layout/VerticalCurvedList"/>
    <dgm:cxn modelId="{19E52703-74BA-47E3-A270-E50CA6BA5CF8}" type="presParOf" srcId="{4B5D67EB-42C0-4F0A-B18B-3D6B0F851B6B}" destId="{B9039C6D-09BB-4CE6-BD50-DEC2FD92B3F1}" srcOrd="1" destOrd="0" presId="urn:microsoft.com/office/officeart/2008/layout/VerticalCurvedList"/>
    <dgm:cxn modelId="{6FE10A1E-10C5-45E8-8575-75289F3C23F2}" type="presParOf" srcId="{4B5D67EB-42C0-4F0A-B18B-3D6B0F851B6B}" destId="{651AFC71-1E60-4DD2-A086-3F6A848B1D5F}" srcOrd="2" destOrd="0" presId="urn:microsoft.com/office/officeart/2008/layout/VerticalCurvedList"/>
    <dgm:cxn modelId="{D5964964-9A3B-4566-93E8-6A74F111D8C5}" type="presParOf" srcId="{651AFC71-1E60-4DD2-A086-3F6A848B1D5F}" destId="{A2F3B0C9-C4DF-4B90-BB87-9E9511606C2A}" srcOrd="0" destOrd="0" presId="urn:microsoft.com/office/officeart/2008/layout/VerticalCurvedList"/>
    <dgm:cxn modelId="{832F1695-53FD-425B-9F4A-9F32A9B23181}" type="presParOf" srcId="{4B5D67EB-42C0-4F0A-B18B-3D6B0F851B6B}" destId="{63931E0B-F627-4809-B08F-B28F3E91DE44}" srcOrd="3" destOrd="0" presId="urn:microsoft.com/office/officeart/2008/layout/VerticalCurvedList"/>
    <dgm:cxn modelId="{5F271E46-F730-483F-A362-60AEDF496D35}" type="presParOf" srcId="{4B5D67EB-42C0-4F0A-B18B-3D6B0F851B6B}" destId="{08559AB6-2EF8-4126-B08D-047A5231A819}" srcOrd="4" destOrd="0" presId="urn:microsoft.com/office/officeart/2008/layout/VerticalCurvedList"/>
    <dgm:cxn modelId="{CF06C255-DD14-44C7-B220-1E6CA187A1F9}" type="presParOf" srcId="{08559AB6-2EF8-4126-B08D-047A5231A819}" destId="{3A42DD6F-B597-49F9-B99F-462DC1EE6CE5}" srcOrd="0" destOrd="0" presId="urn:microsoft.com/office/officeart/2008/layout/VerticalCurvedList"/>
    <dgm:cxn modelId="{84112F4C-BE3A-4E4A-BF68-366BB2FF2348}" type="presParOf" srcId="{4B5D67EB-42C0-4F0A-B18B-3D6B0F851B6B}" destId="{8363C030-13DD-435A-A335-0F8D85DCBB30}" srcOrd="5" destOrd="0" presId="urn:microsoft.com/office/officeart/2008/layout/VerticalCurvedList"/>
    <dgm:cxn modelId="{9972CC2F-88CA-4762-AD17-7EC6DCF22AC1}" type="presParOf" srcId="{4B5D67EB-42C0-4F0A-B18B-3D6B0F851B6B}" destId="{BACDF3B9-1B5B-4308-810C-4D15BED8EBE2}" srcOrd="6" destOrd="0" presId="urn:microsoft.com/office/officeart/2008/layout/VerticalCurvedList"/>
    <dgm:cxn modelId="{451D7ED4-A59D-404B-9C38-1D6FD24AEBD0}" type="presParOf" srcId="{BACDF3B9-1B5B-4308-810C-4D15BED8EBE2}" destId="{9FD5F68A-75E1-47C2-8AD9-E853CA74043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A102AA-BEB4-422B-85EB-7B71A93892F9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18F8E10-DD98-473D-89F9-2FD9762E8C69}">
      <dgm:prSet phldrT="[Text]" custT="1"/>
      <dgm:spPr/>
      <dgm:t>
        <a:bodyPr/>
        <a:lstStyle/>
        <a:p>
          <a:pPr algn="just"/>
          <a:r>
            <a:rPr lang="en-US" sz="1800" b="0" dirty="0" err="1" smtClean="0"/>
            <a:t>Meluluskan</a:t>
          </a:r>
          <a:r>
            <a:rPr lang="en-US" sz="1800" b="0" dirty="0" smtClean="0"/>
            <a:t> </a:t>
          </a:r>
          <a:r>
            <a:rPr lang="en-US" sz="1800" b="0" dirty="0" err="1" smtClean="0"/>
            <a:t>semua</a:t>
          </a:r>
          <a:r>
            <a:rPr lang="en-US" sz="1800" b="0" dirty="0" smtClean="0"/>
            <a:t> </a:t>
          </a:r>
          <a:r>
            <a:rPr lang="en-US" sz="1800" b="0" dirty="0" err="1" smtClean="0"/>
            <a:t>Baucar</a:t>
          </a:r>
          <a:r>
            <a:rPr lang="en-US" sz="1800" b="0" dirty="0" smtClean="0"/>
            <a:t> Kecil (Kew 50e) </a:t>
          </a:r>
          <a:r>
            <a:rPr lang="en-US" sz="1800" b="0" dirty="0" err="1" smtClean="0"/>
            <a:t>sehingga</a:t>
          </a:r>
          <a:r>
            <a:rPr lang="en-US" sz="1800" b="0" dirty="0" smtClean="0"/>
            <a:t> </a:t>
          </a:r>
          <a:r>
            <a:rPr lang="en-US" sz="1800" b="0" dirty="0" err="1" smtClean="0"/>
            <a:t>berstatus</a:t>
          </a:r>
          <a:r>
            <a:rPr lang="en-US" sz="1800" b="0" dirty="0" smtClean="0"/>
            <a:t> 80.</a:t>
          </a:r>
        </a:p>
        <a:p>
          <a:pPr algn="l"/>
          <a:r>
            <a:rPr lang="en-US" sz="1800" b="1" dirty="0" smtClean="0"/>
            <a:t>(</a:t>
          </a:r>
          <a:r>
            <a:rPr lang="en-US" sz="1800" b="1" dirty="0" err="1" smtClean="0"/>
            <a:t>Tindakan</a:t>
          </a:r>
          <a:r>
            <a:rPr lang="en-US" sz="1800" b="1" dirty="0" smtClean="0"/>
            <a:t> : PTJ)</a:t>
          </a:r>
          <a:endParaRPr lang="en-US" sz="1800" b="1" dirty="0"/>
        </a:p>
      </dgm:t>
    </dgm:pt>
    <dgm:pt modelId="{674F4663-9A75-4512-B108-A6BE48F9E397}" type="parTrans" cxnId="{32EC7472-F2CB-498A-967D-CBDDA105FBA3}">
      <dgm:prSet/>
      <dgm:spPr/>
      <dgm:t>
        <a:bodyPr/>
        <a:lstStyle/>
        <a:p>
          <a:endParaRPr lang="en-US" sz="2000"/>
        </a:p>
      </dgm:t>
    </dgm:pt>
    <dgm:pt modelId="{28CC48EF-AF9E-46D0-BC90-846B5DE8ABC4}" type="sibTrans" cxnId="{32EC7472-F2CB-498A-967D-CBDDA105FBA3}">
      <dgm:prSet/>
      <dgm:spPr/>
      <dgm:t>
        <a:bodyPr/>
        <a:lstStyle/>
        <a:p>
          <a:endParaRPr lang="en-US" sz="2000"/>
        </a:p>
      </dgm:t>
    </dgm:pt>
    <dgm:pt modelId="{BCAD912F-3DBB-4780-96F9-B93BA0FDD4E6}">
      <dgm:prSet phldrT="[Text]" custT="1"/>
      <dgm:spPr/>
      <dgm:t>
        <a:bodyPr/>
        <a:lstStyle/>
        <a:p>
          <a:pPr algn="just"/>
          <a:r>
            <a:rPr lang="en-US" sz="1800" b="0" dirty="0" err="1" smtClean="0"/>
            <a:t>Menyelesaikan</a:t>
          </a:r>
          <a:r>
            <a:rPr lang="en-US" sz="1800" b="0" dirty="0" smtClean="0"/>
            <a:t> </a:t>
          </a:r>
          <a:r>
            <a:rPr lang="en-US" sz="1800" b="0" dirty="0" err="1" smtClean="0"/>
            <a:t>rekupmen</a:t>
          </a:r>
          <a:r>
            <a:rPr lang="en-US" sz="1800" b="0" dirty="0" smtClean="0"/>
            <a:t> </a:t>
          </a:r>
          <a:r>
            <a:rPr lang="en-US" sz="1800" b="0" dirty="0" err="1" smtClean="0"/>
            <a:t>terakhir</a:t>
          </a:r>
          <a:r>
            <a:rPr lang="en-US" sz="1800" b="0" dirty="0" smtClean="0"/>
            <a:t> </a:t>
          </a:r>
          <a:r>
            <a:rPr lang="en-US" sz="1800" b="0" dirty="0" err="1" smtClean="0"/>
            <a:t>melalui</a:t>
          </a:r>
          <a:r>
            <a:rPr lang="en-US" sz="1800" b="0" dirty="0" smtClean="0"/>
            <a:t> </a:t>
          </a:r>
          <a:r>
            <a:rPr lang="en-US" sz="1800" b="0" dirty="0" err="1" smtClean="0"/>
            <a:t>Arahan</a:t>
          </a:r>
          <a:r>
            <a:rPr lang="en-US" sz="1800" b="0" dirty="0" smtClean="0"/>
            <a:t> </a:t>
          </a:r>
          <a:r>
            <a:rPr lang="en-US" sz="1800" b="0" dirty="0" err="1" smtClean="0"/>
            <a:t>Pembayaran</a:t>
          </a:r>
          <a:r>
            <a:rPr lang="en-US" sz="1800" b="0" dirty="0" smtClean="0"/>
            <a:t> </a:t>
          </a:r>
          <a:r>
            <a:rPr lang="en-US" sz="1800" b="0" dirty="0" err="1" smtClean="0"/>
            <a:t>Rekupmen</a:t>
          </a:r>
          <a:r>
            <a:rPr lang="en-US" sz="1800" b="0" dirty="0" smtClean="0"/>
            <a:t> </a:t>
          </a:r>
          <a:r>
            <a:rPr lang="en-US" sz="1800" b="0" dirty="0" err="1" smtClean="0"/>
            <a:t>Panjar</a:t>
          </a:r>
          <a:r>
            <a:rPr lang="en-US" sz="1800" b="0" dirty="0" smtClean="0"/>
            <a:t> </a:t>
          </a:r>
          <a:r>
            <a:rPr lang="en-US" sz="1800" b="0" dirty="0" err="1" smtClean="0"/>
            <a:t>dan</a:t>
          </a:r>
          <a:r>
            <a:rPr lang="en-US" sz="1800" b="0" dirty="0" smtClean="0"/>
            <a:t> </a:t>
          </a:r>
          <a:r>
            <a:rPr lang="en-US" sz="1800" b="0" dirty="0" err="1" smtClean="0"/>
            <a:t>Arahan</a:t>
          </a:r>
          <a:r>
            <a:rPr lang="en-US" sz="1800" b="0" dirty="0" smtClean="0"/>
            <a:t> </a:t>
          </a:r>
          <a:r>
            <a:rPr lang="en-US" sz="1800" b="0" err="1" smtClean="0"/>
            <a:t>Pembayaran</a:t>
          </a:r>
          <a:r>
            <a:rPr lang="en-US" sz="1800" b="0" smtClean="0"/>
            <a:t> di bawah </a:t>
          </a:r>
          <a:r>
            <a:rPr lang="en-US" sz="1800" b="0" smtClean="0">
              <a:solidFill>
                <a:srgbClr val="FF0000"/>
              </a:solidFill>
            </a:rPr>
            <a:t>AP96(a</a:t>
          </a:r>
          <a:r>
            <a:rPr lang="en-US" sz="1800" b="0" dirty="0" smtClean="0">
              <a:solidFill>
                <a:srgbClr val="FF0000"/>
              </a:solidFill>
            </a:rPr>
            <a:t>) </a:t>
          </a:r>
          <a:r>
            <a:rPr lang="en-US" sz="1800" b="0" dirty="0" err="1" smtClean="0"/>
            <a:t>sehingga</a:t>
          </a:r>
          <a:r>
            <a:rPr lang="en-US" sz="1800" b="0" dirty="0" smtClean="0"/>
            <a:t> </a:t>
          </a:r>
          <a:r>
            <a:rPr lang="en-US" sz="1800" b="0" dirty="0" err="1" smtClean="0"/>
            <a:t>Peraku</a:t>
          </a:r>
          <a:r>
            <a:rPr lang="en-US" sz="1800" b="0" dirty="0" smtClean="0"/>
            <a:t> 2. </a:t>
          </a:r>
          <a:endParaRPr lang="en-MY" sz="1800" b="0" dirty="0" smtClean="0"/>
        </a:p>
        <a:p>
          <a:pPr algn="just"/>
          <a:r>
            <a:rPr lang="en-US" sz="1800" b="1" dirty="0" err="1" smtClean="0"/>
            <a:t>Pastikan</a:t>
          </a:r>
          <a:r>
            <a:rPr lang="en-US" sz="1800" b="1" dirty="0" smtClean="0"/>
            <a:t> </a:t>
          </a:r>
          <a:r>
            <a:rPr lang="en-US" sz="1800" b="1" dirty="0" err="1" smtClean="0"/>
            <a:t>tiada</a:t>
          </a:r>
          <a:r>
            <a:rPr lang="en-US" sz="1800" b="1" dirty="0" smtClean="0"/>
            <a:t> </a:t>
          </a:r>
          <a:r>
            <a:rPr lang="en-US" sz="1800" b="1" dirty="0" err="1" smtClean="0"/>
            <a:t>baucar</a:t>
          </a:r>
          <a:r>
            <a:rPr lang="en-US" sz="1800" b="1" dirty="0" smtClean="0"/>
            <a:t> </a:t>
          </a:r>
          <a:r>
            <a:rPr lang="en-US" sz="1800" b="1" dirty="0" err="1" smtClean="0"/>
            <a:t>kecil</a:t>
          </a:r>
          <a:r>
            <a:rPr lang="en-US" sz="1800" b="1" dirty="0" smtClean="0"/>
            <a:t> (Kew.50e) </a:t>
          </a:r>
          <a:r>
            <a:rPr lang="en-US" sz="1800" b="1" dirty="0" err="1" smtClean="0"/>
            <a:t>dikeluarkan</a:t>
          </a:r>
          <a:r>
            <a:rPr lang="en-US" sz="1800" b="1" dirty="0" smtClean="0"/>
            <a:t> dan </a:t>
          </a:r>
          <a:r>
            <a:rPr lang="en-US" sz="1800" b="1" dirty="0" err="1" smtClean="0"/>
            <a:t>tiada</a:t>
          </a:r>
          <a:r>
            <a:rPr lang="en-US" sz="1800" b="1" dirty="0" smtClean="0"/>
            <a:t> </a:t>
          </a:r>
          <a:r>
            <a:rPr lang="en-US" sz="1800" b="1" dirty="0" err="1" smtClean="0"/>
            <a:t>Penerimaan</a:t>
          </a:r>
          <a:r>
            <a:rPr lang="en-US" sz="1800" b="1" dirty="0" smtClean="0"/>
            <a:t> Lain-lain </a:t>
          </a:r>
          <a:r>
            <a:rPr lang="en-US" sz="1800" b="1" dirty="0" err="1" smtClean="0"/>
            <a:t>dibuat</a:t>
          </a:r>
          <a:r>
            <a:rPr lang="en-US" sz="1800" b="1" dirty="0" smtClean="0"/>
            <a:t> </a:t>
          </a:r>
          <a:r>
            <a:rPr lang="en-US" sz="1800" b="1" dirty="0" err="1" smtClean="0"/>
            <a:t>selepas</a:t>
          </a:r>
          <a:r>
            <a:rPr lang="en-US" sz="1800" b="1" dirty="0" smtClean="0"/>
            <a:t> </a:t>
          </a:r>
          <a:r>
            <a:rPr lang="en-US" sz="1800" b="1" dirty="0" err="1" smtClean="0"/>
            <a:t>rekupmen</a:t>
          </a:r>
          <a:r>
            <a:rPr lang="en-US" sz="1800" b="1" dirty="0" smtClean="0"/>
            <a:t> </a:t>
          </a:r>
          <a:r>
            <a:rPr lang="en-US" sz="1800" b="1" dirty="0" err="1" smtClean="0"/>
            <a:t>terakhir</a:t>
          </a:r>
          <a:r>
            <a:rPr lang="en-US" sz="1800" b="1" dirty="0" smtClean="0"/>
            <a:t> </a:t>
          </a:r>
          <a:r>
            <a:rPr lang="en-US" sz="1800" b="1" dirty="0" err="1" smtClean="0"/>
            <a:t>disediakan</a:t>
          </a:r>
          <a:r>
            <a:rPr lang="en-US" sz="1800" b="1" dirty="0" smtClean="0"/>
            <a:t>. (</a:t>
          </a:r>
          <a:r>
            <a:rPr lang="en-US" sz="1800" b="1" dirty="0" err="1" smtClean="0"/>
            <a:t>Tindakan</a:t>
          </a:r>
          <a:r>
            <a:rPr lang="en-US" sz="1800" b="1" dirty="0" smtClean="0"/>
            <a:t> : PTJ &amp; PP)di</a:t>
          </a:r>
          <a:endParaRPr lang="en-US" sz="1800" b="1" dirty="0"/>
        </a:p>
      </dgm:t>
    </dgm:pt>
    <dgm:pt modelId="{6BEA23C6-6EC0-4FBF-8CDF-A3CB695C3436}" type="parTrans" cxnId="{5A762B94-F880-44CC-9613-EC4FFF5067E0}">
      <dgm:prSet/>
      <dgm:spPr/>
      <dgm:t>
        <a:bodyPr/>
        <a:lstStyle/>
        <a:p>
          <a:endParaRPr lang="en-US" sz="2000"/>
        </a:p>
      </dgm:t>
    </dgm:pt>
    <dgm:pt modelId="{559B171D-6594-4A25-A654-1C195B8A3D0C}" type="sibTrans" cxnId="{5A762B94-F880-44CC-9613-EC4FFF5067E0}">
      <dgm:prSet/>
      <dgm:spPr/>
      <dgm:t>
        <a:bodyPr/>
        <a:lstStyle/>
        <a:p>
          <a:endParaRPr lang="en-US" sz="2000"/>
        </a:p>
      </dgm:t>
    </dgm:pt>
    <dgm:pt modelId="{C3C299B2-CAD5-45FC-9300-94C98972D0A9}">
      <dgm:prSet phldrT="[Text]" custT="1"/>
      <dgm:spPr/>
      <dgm:t>
        <a:bodyPr/>
        <a:lstStyle/>
        <a:p>
          <a:pPr algn="just"/>
          <a:r>
            <a:rPr lang="en-US" sz="1800" b="0" dirty="0" err="1" smtClean="0"/>
            <a:t>Meluluskan</a:t>
          </a:r>
          <a:r>
            <a:rPr lang="en-US" sz="1800" b="0" dirty="0" smtClean="0"/>
            <a:t> </a:t>
          </a:r>
          <a:r>
            <a:rPr lang="en-US" sz="1800" b="0" dirty="0" err="1" smtClean="0"/>
            <a:t>semua</a:t>
          </a:r>
          <a:r>
            <a:rPr lang="en-US" sz="1800" b="0" dirty="0" smtClean="0"/>
            <a:t> </a:t>
          </a:r>
          <a:r>
            <a:rPr lang="en-US" sz="1800" b="0" dirty="0" err="1" smtClean="0"/>
            <a:t>Penerimaan</a:t>
          </a:r>
          <a:r>
            <a:rPr lang="en-US" sz="1800" b="0" dirty="0" smtClean="0"/>
            <a:t> Lain-lain </a:t>
          </a:r>
          <a:r>
            <a:rPr lang="en-US" sz="1800" b="0" dirty="0" err="1" smtClean="0"/>
            <a:t>sehingga</a:t>
          </a:r>
          <a:r>
            <a:rPr lang="en-US" sz="1800" b="0" dirty="0" smtClean="0"/>
            <a:t> </a:t>
          </a:r>
          <a:r>
            <a:rPr lang="en-US" sz="1800" b="0" dirty="0" err="1" smtClean="0"/>
            <a:t>berstatus</a:t>
          </a:r>
          <a:r>
            <a:rPr lang="en-US" sz="1800" b="0" dirty="0" smtClean="0"/>
            <a:t> 80 </a:t>
          </a:r>
          <a:r>
            <a:rPr lang="en-US" sz="1800" b="0" dirty="0" err="1" smtClean="0"/>
            <a:t>sebelum</a:t>
          </a:r>
          <a:r>
            <a:rPr lang="en-US" sz="1800" b="0" dirty="0" smtClean="0"/>
            <a:t> </a:t>
          </a:r>
          <a:r>
            <a:rPr lang="en-US" sz="1800" b="0" dirty="0" err="1" smtClean="0"/>
            <a:t>rekupmen</a:t>
          </a:r>
          <a:r>
            <a:rPr lang="en-US" sz="1800" b="0" dirty="0" smtClean="0"/>
            <a:t> </a:t>
          </a:r>
          <a:r>
            <a:rPr lang="en-US" sz="1800" b="0" dirty="0" err="1" smtClean="0"/>
            <a:t>akhir</a:t>
          </a:r>
          <a:r>
            <a:rPr lang="en-US" sz="1800" b="0" dirty="0" smtClean="0"/>
            <a:t>.</a:t>
          </a:r>
        </a:p>
        <a:p>
          <a:pPr algn="l"/>
          <a:r>
            <a:rPr lang="en-US" sz="1800" b="1" dirty="0" smtClean="0"/>
            <a:t>(</a:t>
          </a:r>
          <a:r>
            <a:rPr lang="en-US" sz="1800" b="1" dirty="0" err="1" smtClean="0"/>
            <a:t>Tindakan</a:t>
          </a:r>
          <a:r>
            <a:rPr lang="en-US" sz="1800" b="1" dirty="0" smtClean="0"/>
            <a:t> : PTJ)</a:t>
          </a:r>
          <a:endParaRPr lang="en-US" sz="1800" b="1" dirty="0"/>
        </a:p>
      </dgm:t>
    </dgm:pt>
    <dgm:pt modelId="{CD357FBB-FB94-44E8-865C-4C58A1A39E80}" type="parTrans" cxnId="{F34A1DD4-444F-47CF-87C8-3CDFFE44C087}">
      <dgm:prSet/>
      <dgm:spPr/>
      <dgm:t>
        <a:bodyPr/>
        <a:lstStyle/>
        <a:p>
          <a:endParaRPr lang="en-MY" sz="2000"/>
        </a:p>
      </dgm:t>
    </dgm:pt>
    <dgm:pt modelId="{BCD3EC0D-69CA-4896-96B7-F05EF7DA2068}" type="sibTrans" cxnId="{F34A1DD4-444F-47CF-87C8-3CDFFE44C087}">
      <dgm:prSet/>
      <dgm:spPr/>
      <dgm:t>
        <a:bodyPr/>
        <a:lstStyle/>
        <a:p>
          <a:endParaRPr lang="en-MY" sz="2000"/>
        </a:p>
      </dgm:t>
    </dgm:pt>
    <dgm:pt modelId="{512988A3-651A-4180-94A9-B1FCF9D003B2}" type="pres">
      <dgm:prSet presAssocID="{16A102AA-BEB4-422B-85EB-7B71A93892F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F4883C-6CC2-479B-8E05-E569633DEB7A}" type="pres">
      <dgm:prSet presAssocID="{A18F8E10-DD98-473D-89F9-2FD9762E8C69}" presName="parentLin" presStyleCnt="0"/>
      <dgm:spPr/>
    </dgm:pt>
    <dgm:pt modelId="{3B6C658B-8863-45BC-9492-AF01DA486203}" type="pres">
      <dgm:prSet presAssocID="{A18F8E10-DD98-473D-89F9-2FD9762E8C6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93766BB-AD09-494E-9DA5-73B8389CA401}" type="pres">
      <dgm:prSet presAssocID="{A18F8E10-DD98-473D-89F9-2FD9762E8C69}" presName="parentText" presStyleLbl="node1" presStyleIdx="0" presStyleCnt="3" custScaleX="118886" custScaleY="474366" custLinFactNeighborX="-19048" custLinFactNeighborY="-2819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2C735C-CC5D-4578-81A8-E53FEDEB8790}" type="pres">
      <dgm:prSet presAssocID="{A18F8E10-DD98-473D-89F9-2FD9762E8C69}" presName="negativeSpace" presStyleCnt="0"/>
      <dgm:spPr/>
    </dgm:pt>
    <dgm:pt modelId="{35B496AB-9D51-467B-B080-EB2DE13AD696}" type="pres">
      <dgm:prSet presAssocID="{A18F8E10-DD98-473D-89F9-2FD9762E8C69}" presName="childText" presStyleLbl="conFgAcc1" presStyleIdx="0" presStyleCnt="3">
        <dgm:presLayoutVars>
          <dgm:bulletEnabled val="1"/>
        </dgm:presLayoutVars>
      </dgm:prSet>
      <dgm:spPr/>
    </dgm:pt>
    <dgm:pt modelId="{E49C2B09-50A9-4205-B745-FF13805A62F2}" type="pres">
      <dgm:prSet presAssocID="{28CC48EF-AF9E-46D0-BC90-846B5DE8ABC4}" presName="spaceBetweenRectangles" presStyleCnt="0"/>
      <dgm:spPr/>
    </dgm:pt>
    <dgm:pt modelId="{E817A86C-3AAB-48C9-A86B-0E7D59F4BE99}" type="pres">
      <dgm:prSet presAssocID="{C3C299B2-CAD5-45FC-9300-94C98972D0A9}" presName="parentLin" presStyleCnt="0"/>
      <dgm:spPr/>
    </dgm:pt>
    <dgm:pt modelId="{C9A708C6-FCCF-4A9A-AF82-9B4C77BDF85A}" type="pres">
      <dgm:prSet presAssocID="{C3C299B2-CAD5-45FC-9300-94C98972D0A9}" presName="parentLeftMargin" presStyleLbl="node1" presStyleIdx="0" presStyleCnt="3"/>
      <dgm:spPr/>
      <dgm:t>
        <a:bodyPr/>
        <a:lstStyle/>
        <a:p>
          <a:endParaRPr lang="en-MY"/>
        </a:p>
      </dgm:t>
    </dgm:pt>
    <dgm:pt modelId="{77B72DBD-E889-4DBC-B8FE-6EA558BCE24B}" type="pres">
      <dgm:prSet presAssocID="{C3C299B2-CAD5-45FC-9300-94C98972D0A9}" presName="parentText" presStyleLbl="node1" presStyleIdx="1" presStyleCnt="3" custScaleX="118886" custScaleY="474366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0B82989-4570-4DB0-A4B1-A76ED275E002}" type="pres">
      <dgm:prSet presAssocID="{C3C299B2-CAD5-45FC-9300-94C98972D0A9}" presName="negativeSpace" presStyleCnt="0"/>
      <dgm:spPr/>
    </dgm:pt>
    <dgm:pt modelId="{4D6EB8F9-5CC6-42DE-A650-B4EC0E6192D4}" type="pres">
      <dgm:prSet presAssocID="{C3C299B2-CAD5-45FC-9300-94C98972D0A9}" presName="childText" presStyleLbl="conFgAcc1" presStyleIdx="1" presStyleCnt="3">
        <dgm:presLayoutVars>
          <dgm:bulletEnabled val="1"/>
        </dgm:presLayoutVars>
      </dgm:prSet>
      <dgm:spPr/>
    </dgm:pt>
    <dgm:pt modelId="{F85B415D-DDE5-4535-8F9E-6DAC8E0199C1}" type="pres">
      <dgm:prSet presAssocID="{BCD3EC0D-69CA-4896-96B7-F05EF7DA2068}" presName="spaceBetweenRectangles" presStyleCnt="0"/>
      <dgm:spPr/>
    </dgm:pt>
    <dgm:pt modelId="{5E2AE900-645E-4776-B9F4-3383C0956138}" type="pres">
      <dgm:prSet presAssocID="{BCAD912F-3DBB-4780-96F9-B93BA0FDD4E6}" presName="parentLin" presStyleCnt="0"/>
      <dgm:spPr/>
    </dgm:pt>
    <dgm:pt modelId="{82EE5B3F-09FA-46DC-B6F3-D01B604C46CC}" type="pres">
      <dgm:prSet presAssocID="{BCAD912F-3DBB-4780-96F9-B93BA0FDD4E6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BFB347D-AAEF-4539-9AF3-96ADDE3D5C9C}" type="pres">
      <dgm:prSet presAssocID="{BCAD912F-3DBB-4780-96F9-B93BA0FDD4E6}" presName="parentText" presStyleLbl="node1" presStyleIdx="2" presStyleCnt="3" custScaleX="128091" custScaleY="815561" custLinFactX="24006" custLinFactY="1009333" custLinFactNeighborX="100000" custLinFactNeighborY="1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A55B0B-AD68-41DB-8509-EABA55AC96A6}" type="pres">
      <dgm:prSet presAssocID="{BCAD912F-3DBB-4780-96F9-B93BA0FDD4E6}" presName="negativeSpace" presStyleCnt="0"/>
      <dgm:spPr/>
    </dgm:pt>
    <dgm:pt modelId="{47BE631B-34A7-41AD-911C-776D3FFF707D}" type="pres">
      <dgm:prSet presAssocID="{BCAD912F-3DBB-4780-96F9-B93BA0FDD4E6}" presName="childText" presStyleLbl="conFgAcc1" presStyleIdx="2" presStyleCnt="3" custLinFactY="13393" custLinFactNeighborX="0" custLinFactNeighborY="100000">
        <dgm:presLayoutVars>
          <dgm:bulletEnabled val="1"/>
        </dgm:presLayoutVars>
      </dgm:prSet>
      <dgm:spPr/>
    </dgm:pt>
  </dgm:ptLst>
  <dgm:cxnLst>
    <dgm:cxn modelId="{E53562B7-B022-4872-BEED-E390927BB027}" type="presOf" srcId="{BCAD912F-3DBB-4780-96F9-B93BA0FDD4E6}" destId="{1BFB347D-AAEF-4539-9AF3-96ADDE3D5C9C}" srcOrd="1" destOrd="0" presId="urn:microsoft.com/office/officeart/2005/8/layout/list1"/>
    <dgm:cxn modelId="{148BFC9A-200E-4913-9744-5F369B65C8ED}" type="presOf" srcId="{C3C299B2-CAD5-45FC-9300-94C98972D0A9}" destId="{C9A708C6-FCCF-4A9A-AF82-9B4C77BDF85A}" srcOrd="0" destOrd="0" presId="urn:microsoft.com/office/officeart/2005/8/layout/list1"/>
    <dgm:cxn modelId="{F34A1DD4-444F-47CF-87C8-3CDFFE44C087}" srcId="{16A102AA-BEB4-422B-85EB-7B71A93892F9}" destId="{C3C299B2-CAD5-45FC-9300-94C98972D0A9}" srcOrd="1" destOrd="0" parTransId="{CD357FBB-FB94-44E8-865C-4C58A1A39E80}" sibTransId="{BCD3EC0D-69CA-4896-96B7-F05EF7DA2068}"/>
    <dgm:cxn modelId="{C6AD9D8E-FDDB-40F6-B012-C34FEA5234E7}" type="presOf" srcId="{16A102AA-BEB4-422B-85EB-7B71A93892F9}" destId="{512988A3-651A-4180-94A9-B1FCF9D003B2}" srcOrd="0" destOrd="0" presId="urn:microsoft.com/office/officeart/2005/8/layout/list1"/>
    <dgm:cxn modelId="{998638A9-C48F-4A85-9ADB-550FE06AE625}" type="presOf" srcId="{C3C299B2-CAD5-45FC-9300-94C98972D0A9}" destId="{77B72DBD-E889-4DBC-B8FE-6EA558BCE24B}" srcOrd="1" destOrd="0" presId="urn:microsoft.com/office/officeart/2005/8/layout/list1"/>
    <dgm:cxn modelId="{5A762B94-F880-44CC-9613-EC4FFF5067E0}" srcId="{16A102AA-BEB4-422B-85EB-7B71A93892F9}" destId="{BCAD912F-3DBB-4780-96F9-B93BA0FDD4E6}" srcOrd="2" destOrd="0" parTransId="{6BEA23C6-6EC0-4FBF-8CDF-A3CB695C3436}" sibTransId="{559B171D-6594-4A25-A654-1C195B8A3D0C}"/>
    <dgm:cxn modelId="{A6C1D94D-F9C2-49CE-8C7F-1BACCBD19BEF}" type="presOf" srcId="{BCAD912F-3DBB-4780-96F9-B93BA0FDD4E6}" destId="{82EE5B3F-09FA-46DC-B6F3-D01B604C46CC}" srcOrd="0" destOrd="0" presId="urn:microsoft.com/office/officeart/2005/8/layout/list1"/>
    <dgm:cxn modelId="{D1DEBA9E-FDAB-4EBC-92DA-1D51E6046B84}" type="presOf" srcId="{A18F8E10-DD98-473D-89F9-2FD9762E8C69}" destId="{3B6C658B-8863-45BC-9492-AF01DA486203}" srcOrd="0" destOrd="0" presId="urn:microsoft.com/office/officeart/2005/8/layout/list1"/>
    <dgm:cxn modelId="{32EC7472-F2CB-498A-967D-CBDDA105FBA3}" srcId="{16A102AA-BEB4-422B-85EB-7B71A93892F9}" destId="{A18F8E10-DD98-473D-89F9-2FD9762E8C69}" srcOrd="0" destOrd="0" parTransId="{674F4663-9A75-4512-B108-A6BE48F9E397}" sibTransId="{28CC48EF-AF9E-46D0-BC90-846B5DE8ABC4}"/>
    <dgm:cxn modelId="{6A9B1056-0724-458B-B050-952A8B33F59F}" type="presOf" srcId="{A18F8E10-DD98-473D-89F9-2FD9762E8C69}" destId="{393766BB-AD09-494E-9DA5-73B8389CA401}" srcOrd="1" destOrd="0" presId="urn:microsoft.com/office/officeart/2005/8/layout/list1"/>
    <dgm:cxn modelId="{FECDA9DE-3107-43B7-A88C-5299FDA1F2BB}" type="presParOf" srcId="{512988A3-651A-4180-94A9-B1FCF9D003B2}" destId="{A2F4883C-6CC2-479B-8E05-E569633DEB7A}" srcOrd="0" destOrd="0" presId="urn:microsoft.com/office/officeart/2005/8/layout/list1"/>
    <dgm:cxn modelId="{FFC32CC4-588C-440D-AF3A-4220A9A9C103}" type="presParOf" srcId="{A2F4883C-6CC2-479B-8E05-E569633DEB7A}" destId="{3B6C658B-8863-45BC-9492-AF01DA486203}" srcOrd="0" destOrd="0" presId="urn:microsoft.com/office/officeart/2005/8/layout/list1"/>
    <dgm:cxn modelId="{8822642D-4500-4655-8024-2A908C4C8173}" type="presParOf" srcId="{A2F4883C-6CC2-479B-8E05-E569633DEB7A}" destId="{393766BB-AD09-494E-9DA5-73B8389CA401}" srcOrd="1" destOrd="0" presId="urn:microsoft.com/office/officeart/2005/8/layout/list1"/>
    <dgm:cxn modelId="{218AEAC3-9706-4743-8C9B-7E27D892F23B}" type="presParOf" srcId="{512988A3-651A-4180-94A9-B1FCF9D003B2}" destId="{342C735C-CC5D-4578-81A8-E53FEDEB8790}" srcOrd="1" destOrd="0" presId="urn:microsoft.com/office/officeart/2005/8/layout/list1"/>
    <dgm:cxn modelId="{FD8511D7-82B1-4232-81A2-A54B634EDA07}" type="presParOf" srcId="{512988A3-651A-4180-94A9-B1FCF9D003B2}" destId="{35B496AB-9D51-467B-B080-EB2DE13AD696}" srcOrd="2" destOrd="0" presId="urn:microsoft.com/office/officeart/2005/8/layout/list1"/>
    <dgm:cxn modelId="{85B9E74B-81F9-47C7-8437-2ACA2027EAFC}" type="presParOf" srcId="{512988A3-651A-4180-94A9-B1FCF9D003B2}" destId="{E49C2B09-50A9-4205-B745-FF13805A62F2}" srcOrd="3" destOrd="0" presId="urn:microsoft.com/office/officeart/2005/8/layout/list1"/>
    <dgm:cxn modelId="{AD42308C-1A82-4B7D-B1BD-437DF7F8FD98}" type="presParOf" srcId="{512988A3-651A-4180-94A9-B1FCF9D003B2}" destId="{E817A86C-3AAB-48C9-A86B-0E7D59F4BE99}" srcOrd="4" destOrd="0" presId="urn:microsoft.com/office/officeart/2005/8/layout/list1"/>
    <dgm:cxn modelId="{678D7002-61A7-4002-BEFD-0E72D8347B15}" type="presParOf" srcId="{E817A86C-3AAB-48C9-A86B-0E7D59F4BE99}" destId="{C9A708C6-FCCF-4A9A-AF82-9B4C77BDF85A}" srcOrd="0" destOrd="0" presId="urn:microsoft.com/office/officeart/2005/8/layout/list1"/>
    <dgm:cxn modelId="{516DC78D-8334-48A9-A1C5-6752123EC587}" type="presParOf" srcId="{E817A86C-3AAB-48C9-A86B-0E7D59F4BE99}" destId="{77B72DBD-E889-4DBC-B8FE-6EA558BCE24B}" srcOrd="1" destOrd="0" presId="urn:microsoft.com/office/officeart/2005/8/layout/list1"/>
    <dgm:cxn modelId="{1E25FB16-7048-4356-A131-0C4D9792151C}" type="presParOf" srcId="{512988A3-651A-4180-94A9-B1FCF9D003B2}" destId="{C0B82989-4570-4DB0-A4B1-A76ED275E002}" srcOrd="5" destOrd="0" presId="urn:microsoft.com/office/officeart/2005/8/layout/list1"/>
    <dgm:cxn modelId="{2168BE97-B45F-4945-A17B-9C18B09CD324}" type="presParOf" srcId="{512988A3-651A-4180-94A9-B1FCF9D003B2}" destId="{4D6EB8F9-5CC6-42DE-A650-B4EC0E6192D4}" srcOrd="6" destOrd="0" presId="urn:microsoft.com/office/officeart/2005/8/layout/list1"/>
    <dgm:cxn modelId="{406F77B7-15C8-40EE-8F74-E88C3D3D6FCB}" type="presParOf" srcId="{512988A3-651A-4180-94A9-B1FCF9D003B2}" destId="{F85B415D-DDE5-4535-8F9E-6DAC8E0199C1}" srcOrd="7" destOrd="0" presId="urn:microsoft.com/office/officeart/2005/8/layout/list1"/>
    <dgm:cxn modelId="{CBC141AB-C4B0-4A54-9FF4-8FED1CD3E6E3}" type="presParOf" srcId="{512988A3-651A-4180-94A9-B1FCF9D003B2}" destId="{5E2AE900-645E-4776-B9F4-3383C0956138}" srcOrd="8" destOrd="0" presId="urn:microsoft.com/office/officeart/2005/8/layout/list1"/>
    <dgm:cxn modelId="{C6286DD7-8FF9-459D-B4E4-27642F8AF073}" type="presParOf" srcId="{5E2AE900-645E-4776-B9F4-3383C0956138}" destId="{82EE5B3F-09FA-46DC-B6F3-D01B604C46CC}" srcOrd="0" destOrd="0" presId="urn:microsoft.com/office/officeart/2005/8/layout/list1"/>
    <dgm:cxn modelId="{8FE9F943-AF9B-413B-90D0-DF22172D326C}" type="presParOf" srcId="{5E2AE900-645E-4776-B9F4-3383C0956138}" destId="{1BFB347D-AAEF-4539-9AF3-96ADDE3D5C9C}" srcOrd="1" destOrd="0" presId="urn:microsoft.com/office/officeart/2005/8/layout/list1"/>
    <dgm:cxn modelId="{AA2569B2-B9BB-4C91-9124-4D5E09E1A3DB}" type="presParOf" srcId="{512988A3-651A-4180-94A9-B1FCF9D003B2}" destId="{8AA55B0B-AD68-41DB-8509-EABA55AC96A6}" srcOrd="9" destOrd="0" presId="urn:microsoft.com/office/officeart/2005/8/layout/list1"/>
    <dgm:cxn modelId="{0669A7D7-0ED1-4473-B0BC-3D93433C775A}" type="presParOf" srcId="{512988A3-651A-4180-94A9-B1FCF9D003B2}" destId="{47BE631B-34A7-41AD-911C-776D3FFF707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A102AA-BEB4-422B-85EB-7B71A93892F9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18F8E10-DD98-473D-89F9-2FD9762E8C69}">
      <dgm:prSet phldrT="[Text]" custT="1"/>
      <dgm:spPr/>
      <dgm:t>
        <a:bodyPr/>
        <a:lstStyle/>
        <a:p>
          <a:pPr algn="just"/>
          <a:r>
            <a:rPr lang="en-US" sz="1800" b="0" dirty="0" err="1" smtClean="0"/>
            <a:t>Meluluskan</a:t>
          </a:r>
          <a:r>
            <a:rPr lang="en-US" sz="1800" b="0" dirty="0" smtClean="0"/>
            <a:t> </a:t>
          </a:r>
          <a:r>
            <a:rPr lang="en-US" sz="1800" b="0" dirty="0" err="1" smtClean="0"/>
            <a:t>semua</a:t>
          </a:r>
          <a:r>
            <a:rPr lang="en-US" sz="1800" b="0" dirty="0" smtClean="0"/>
            <a:t> </a:t>
          </a:r>
          <a:r>
            <a:rPr lang="en-US" sz="1800" b="0" dirty="0" err="1" smtClean="0"/>
            <a:t>Baucar</a:t>
          </a:r>
          <a:r>
            <a:rPr lang="en-US" sz="1800" b="0" dirty="0" smtClean="0"/>
            <a:t> Kecil (Kew 50e) </a:t>
          </a:r>
          <a:r>
            <a:rPr lang="en-US" sz="1800" b="0" dirty="0" err="1" smtClean="0"/>
            <a:t>sehingga</a:t>
          </a:r>
          <a:r>
            <a:rPr lang="en-US" sz="1800" b="0" dirty="0" smtClean="0"/>
            <a:t> </a:t>
          </a:r>
          <a:r>
            <a:rPr lang="en-US" sz="1800" b="0" dirty="0" err="1" smtClean="0"/>
            <a:t>berstatus</a:t>
          </a:r>
          <a:r>
            <a:rPr lang="en-US" sz="1800" b="0" dirty="0" smtClean="0"/>
            <a:t> 80.</a:t>
          </a:r>
        </a:p>
        <a:p>
          <a:pPr algn="l"/>
          <a:r>
            <a:rPr lang="en-US" sz="1800" b="1" dirty="0" smtClean="0"/>
            <a:t>(</a:t>
          </a:r>
          <a:r>
            <a:rPr lang="en-US" sz="1800" b="1" dirty="0" err="1" smtClean="0"/>
            <a:t>Tindakan</a:t>
          </a:r>
          <a:r>
            <a:rPr lang="en-US" sz="1800" b="1" dirty="0" smtClean="0"/>
            <a:t> : PTJ)</a:t>
          </a:r>
          <a:endParaRPr lang="en-US" sz="1800" b="1" dirty="0"/>
        </a:p>
      </dgm:t>
    </dgm:pt>
    <dgm:pt modelId="{674F4663-9A75-4512-B108-A6BE48F9E397}" type="parTrans" cxnId="{32EC7472-F2CB-498A-967D-CBDDA105FBA3}">
      <dgm:prSet/>
      <dgm:spPr/>
      <dgm:t>
        <a:bodyPr/>
        <a:lstStyle/>
        <a:p>
          <a:endParaRPr lang="en-US" sz="2000"/>
        </a:p>
      </dgm:t>
    </dgm:pt>
    <dgm:pt modelId="{28CC48EF-AF9E-46D0-BC90-846B5DE8ABC4}" type="sibTrans" cxnId="{32EC7472-F2CB-498A-967D-CBDDA105FBA3}">
      <dgm:prSet/>
      <dgm:spPr/>
      <dgm:t>
        <a:bodyPr/>
        <a:lstStyle/>
        <a:p>
          <a:endParaRPr lang="en-US" sz="2000"/>
        </a:p>
      </dgm:t>
    </dgm:pt>
    <dgm:pt modelId="{BCAD912F-3DBB-4780-96F9-B93BA0FDD4E6}">
      <dgm:prSet phldrT="[Text]" custT="1"/>
      <dgm:spPr/>
      <dgm:t>
        <a:bodyPr/>
        <a:lstStyle/>
        <a:p>
          <a:pPr algn="just"/>
          <a:r>
            <a:rPr lang="en-US" sz="1800" b="0" dirty="0" err="1" smtClean="0"/>
            <a:t>Menyelesaikan</a:t>
          </a:r>
          <a:r>
            <a:rPr lang="en-US" sz="1800" b="0" dirty="0" smtClean="0"/>
            <a:t> </a:t>
          </a:r>
          <a:r>
            <a:rPr lang="en-US" sz="1800" b="0" dirty="0" err="1" smtClean="0"/>
            <a:t>rekupmen</a:t>
          </a:r>
          <a:r>
            <a:rPr lang="en-US" sz="1800" b="0" dirty="0" smtClean="0"/>
            <a:t> </a:t>
          </a:r>
          <a:r>
            <a:rPr lang="en-US" sz="1800" b="0" dirty="0" err="1" smtClean="0"/>
            <a:t>terakhir</a:t>
          </a:r>
          <a:r>
            <a:rPr lang="en-US" sz="1800" b="0" dirty="0" smtClean="0"/>
            <a:t> </a:t>
          </a:r>
          <a:r>
            <a:rPr lang="en-US" sz="1800" b="0" dirty="0" err="1" smtClean="0"/>
            <a:t>melalui</a:t>
          </a:r>
          <a:r>
            <a:rPr lang="en-US" sz="1800" b="0" dirty="0" smtClean="0"/>
            <a:t> </a:t>
          </a:r>
          <a:r>
            <a:rPr lang="en-US" sz="1800" b="0" dirty="0" err="1" smtClean="0"/>
            <a:t>Arahan</a:t>
          </a:r>
          <a:r>
            <a:rPr lang="en-US" sz="1800" b="0" dirty="0" smtClean="0"/>
            <a:t> </a:t>
          </a:r>
          <a:r>
            <a:rPr lang="en-US" sz="1800" b="0" dirty="0" err="1" smtClean="0"/>
            <a:t>Pembayaran</a:t>
          </a:r>
          <a:r>
            <a:rPr lang="en-US" sz="1800" b="0" dirty="0" smtClean="0"/>
            <a:t> </a:t>
          </a:r>
          <a:r>
            <a:rPr lang="en-US" sz="1800" b="0" dirty="0" err="1" smtClean="0"/>
            <a:t>Rekupmen</a:t>
          </a:r>
          <a:r>
            <a:rPr lang="en-US" sz="1800" b="0" dirty="0" smtClean="0"/>
            <a:t> </a:t>
          </a:r>
          <a:r>
            <a:rPr lang="en-US" sz="1800" b="0" dirty="0" err="1" smtClean="0"/>
            <a:t>Panjar</a:t>
          </a:r>
          <a:r>
            <a:rPr lang="en-US" sz="1800" b="0" dirty="0" smtClean="0"/>
            <a:t> </a:t>
          </a:r>
          <a:r>
            <a:rPr lang="en-US" sz="1800" b="0" dirty="0" err="1" smtClean="0"/>
            <a:t>sehingga</a:t>
          </a:r>
          <a:r>
            <a:rPr lang="en-US" sz="1800" b="0" dirty="0" smtClean="0"/>
            <a:t> </a:t>
          </a:r>
          <a:r>
            <a:rPr lang="en-US" sz="1800" b="0" dirty="0" err="1" smtClean="0"/>
            <a:t>Peraku</a:t>
          </a:r>
          <a:r>
            <a:rPr lang="en-US" sz="1800" b="0" dirty="0" smtClean="0"/>
            <a:t> 2. </a:t>
          </a:r>
          <a:endParaRPr lang="en-MY" sz="1800" b="0" dirty="0" smtClean="0"/>
        </a:p>
        <a:p>
          <a:pPr algn="just"/>
          <a:r>
            <a:rPr lang="en-US" sz="1800" b="1" dirty="0" err="1" smtClean="0"/>
            <a:t>Pastikan</a:t>
          </a:r>
          <a:r>
            <a:rPr lang="en-US" sz="1800" b="1" dirty="0" smtClean="0"/>
            <a:t> </a:t>
          </a:r>
          <a:r>
            <a:rPr lang="en-US" sz="1800" b="1" dirty="0" err="1" smtClean="0"/>
            <a:t>tiada</a:t>
          </a:r>
          <a:r>
            <a:rPr lang="en-US" sz="1800" b="1" dirty="0" smtClean="0"/>
            <a:t> </a:t>
          </a:r>
          <a:r>
            <a:rPr lang="en-US" sz="1800" b="1" dirty="0" err="1" smtClean="0"/>
            <a:t>baucar</a:t>
          </a:r>
          <a:r>
            <a:rPr lang="en-US" sz="1800" b="1" dirty="0" smtClean="0"/>
            <a:t> </a:t>
          </a:r>
          <a:r>
            <a:rPr lang="en-US" sz="1800" b="1" dirty="0" err="1" smtClean="0"/>
            <a:t>kecil</a:t>
          </a:r>
          <a:r>
            <a:rPr lang="en-US" sz="1800" b="1" dirty="0" smtClean="0"/>
            <a:t> (Kew.50e) </a:t>
          </a:r>
          <a:r>
            <a:rPr lang="en-US" sz="1800" b="1" dirty="0" err="1" smtClean="0"/>
            <a:t>dikeluarkan</a:t>
          </a:r>
          <a:r>
            <a:rPr lang="en-US" sz="1800" b="1" dirty="0" smtClean="0"/>
            <a:t> dan </a:t>
          </a:r>
          <a:r>
            <a:rPr lang="en-US" sz="1800" b="1" dirty="0" err="1" smtClean="0"/>
            <a:t>tiada</a:t>
          </a:r>
          <a:r>
            <a:rPr lang="en-US" sz="1800" b="1" dirty="0" smtClean="0"/>
            <a:t> </a:t>
          </a:r>
          <a:r>
            <a:rPr lang="en-US" sz="1800" b="1" dirty="0" err="1" smtClean="0"/>
            <a:t>Penerimaan</a:t>
          </a:r>
          <a:r>
            <a:rPr lang="en-US" sz="1800" b="1" dirty="0" smtClean="0"/>
            <a:t> Lain-lain </a:t>
          </a:r>
          <a:r>
            <a:rPr lang="en-US" sz="1800" b="1" dirty="0" err="1" smtClean="0"/>
            <a:t>dibuat</a:t>
          </a:r>
          <a:r>
            <a:rPr lang="en-US" sz="1800" b="1" dirty="0" smtClean="0"/>
            <a:t> </a:t>
          </a:r>
          <a:r>
            <a:rPr lang="en-US" sz="1800" b="1" dirty="0" err="1" smtClean="0"/>
            <a:t>selepas</a:t>
          </a:r>
          <a:r>
            <a:rPr lang="en-US" sz="1800" b="1" dirty="0" smtClean="0"/>
            <a:t> </a:t>
          </a:r>
          <a:r>
            <a:rPr lang="en-US" sz="1800" b="1" dirty="0" err="1" smtClean="0"/>
            <a:t>rekupmen</a:t>
          </a:r>
          <a:r>
            <a:rPr lang="en-US" sz="1800" b="1" dirty="0" smtClean="0"/>
            <a:t> </a:t>
          </a:r>
          <a:r>
            <a:rPr lang="en-US" sz="1800" b="1" dirty="0" err="1" smtClean="0"/>
            <a:t>terakhir</a:t>
          </a:r>
          <a:r>
            <a:rPr lang="en-US" sz="1800" b="1" dirty="0" smtClean="0"/>
            <a:t> </a:t>
          </a:r>
          <a:r>
            <a:rPr lang="en-US" sz="1800" b="1" dirty="0" err="1" smtClean="0"/>
            <a:t>disediakan</a:t>
          </a:r>
          <a:r>
            <a:rPr lang="en-US" sz="1800" b="1" dirty="0" smtClean="0"/>
            <a:t>. </a:t>
          </a:r>
        </a:p>
        <a:p>
          <a:pPr algn="l"/>
          <a:r>
            <a:rPr lang="en-US" sz="1800" b="1" dirty="0" smtClean="0"/>
            <a:t>(</a:t>
          </a:r>
          <a:r>
            <a:rPr lang="en-US" sz="1800" b="1" dirty="0" err="1" smtClean="0"/>
            <a:t>Tindakan</a:t>
          </a:r>
          <a:r>
            <a:rPr lang="en-US" sz="1800" b="1" dirty="0" smtClean="0"/>
            <a:t> : PTJ &amp; PP)</a:t>
          </a:r>
          <a:endParaRPr lang="en-US" sz="1800" b="1" dirty="0"/>
        </a:p>
      </dgm:t>
    </dgm:pt>
    <dgm:pt modelId="{6BEA23C6-6EC0-4FBF-8CDF-A3CB695C3436}" type="parTrans" cxnId="{5A762B94-F880-44CC-9613-EC4FFF5067E0}">
      <dgm:prSet/>
      <dgm:spPr/>
      <dgm:t>
        <a:bodyPr/>
        <a:lstStyle/>
        <a:p>
          <a:endParaRPr lang="en-US" sz="2000"/>
        </a:p>
      </dgm:t>
    </dgm:pt>
    <dgm:pt modelId="{559B171D-6594-4A25-A654-1C195B8A3D0C}" type="sibTrans" cxnId="{5A762B94-F880-44CC-9613-EC4FFF5067E0}">
      <dgm:prSet/>
      <dgm:spPr/>
      <dgm:t>
        <a:bodyPr/>
        <a:lstStyle/>
        <a:p>
          <a:endParaRPr lang="en-US" sz="2000"/>
        </a:p>
      </dgm:t>
    </dgm:pt>
    <dgm:pt modelId="{C3C299B2-CAD5-45FC-9300-94C98972D0A9}">
      <dgm:prSet phldrT="[Text]" custT="1"/>
      <dgm:spPr/>
      <dgm:t>
        <a:bodyPr/>
        <a:lstStyle/>
        <a:p>
          <a:r>
            <a:rPr lang="en-US" sz="1800" b="0" dirty="0" err="1" smtClean="0"/>
            <a:t>Meluluskan</a:t>
          </a:r>
          <a:r>
            <a:rPr lang="en-US" sz="1800" b="0" dirty="0" smtClean="0"/>
            <a:t> </a:t>
          </a:r>
          <a:r>
            <a:rPr lang="en-US" sz="1800" b="0" dirty="0" err="1" smtClean="0"/>
            <a:t>semua</a:t>
          </a:r>
          <a:r>
            <a:rPr lang="en-US" sz="1800" b="0" dirty="0" smtClean="0"/>
            <a:t> </a:t>
          </a:r>
          <a:r>
            <a:rPr lang="en-US" sz="1800" b="0" dirty="0" err="1" smtClean="0"/>
            <a:t>Penerimaan</a:t>
          </a:r>
          <a:r>
            <a:rPr lang="en-US" sz="1800" b="0" dirty="0" smtClean="0"/>
            <a:t> Lain-lain </a:t>
          </a:r>
          <a:r>
            <a:rPr lang="en-US" sz="1800" b="0" dirty="0" err="1" smtClean="0"/>
            <a:t>sehingga</a:t>
          </a:r>
          <a:r>
            <a:rPr lang="en-US" sz="1800" b="0" dirty="0" smtClean="0"/>
            <a:t> </a:t>
          </a:r>
          <a:r>
            <a:rPr lang="en-US" sz="1800" b="0" dirty="0" err="1" smtClean="0"/>
            <a:t>berstatus</a:t>
          </a:r>
          <a:r>
            <a:rPr lang="en-US" sz="1800" b="0" dirty="0" smtClean="0"/>
            <a:t> 80 </a:t>
          </a:r>
          <a:r>
            <a:rPr lang="en-US" sz="1800" b="0" dirty="0" err="1" smtClean="0"/>
            <a:t>sebelum</a:t>
          </a:r>
          <a:r>
            <a:rPr lang="en-US" sz="1800" b="0" dirty="0" smtClean="0"/>
            <a:t> </a:t>
          </a:r>
          <a:r>
            <a:rPr lang="en-US" sz="1800" b="0" dirty="0" err="1" smtClean="0"/>
            <a:t>rekupmen</a:t>
          </a:r>
          <a:r>
            <a:rPr lang="en-US" sz="1800" b="0" dirty="0" smtClean="0"/>
            <a:t> </a:t>
          </a:r>
          <a:r>
            <a:rPr lang="en-US" sz="1800" b="0" dirty="0" err="1" smtClean="0"/>
            <a:t>akhir</a:t>
          </a:r>
          <a:r>
            <a:rPr lang="en-US" sz="1800" b="0" dirty="0" smtClean="0"/>
            <a:t>.</a:t>
          </a:r>
        </a:p>
        <a:p>
          <a:r>
            <a:rPr lang="en-US" sz="1800" b="1" dirty="0" smtClean="0"/>
            <a:t>(</a:t>
          </a:r>
          <a:r>
            <a:rPr lang="en-US" sz="1800" b="1" dirty="0" err="1" smtClean="0"/>
            <a:t>Tindakan</a:t>
          </a:r>
          <a:r>
            <a:rPr lang="en-US" sz="1800" b="1" dirty="0" smtClean="0"/>
            <a:t> : PTJ)</a:t>
          </a:r>
          <a:endParaRPr lang="en-US" sz="1800" b="1" dirty="0"/>
        </a:p>
      </dgm:t>
    </dgm:pt>
    <dgm:pt modelId="{CD357FBB-FB94-44E8-865C-4C58A1A39E80}" type="parTrans" cxnId="{F34A1DD4-444F-47CF-87C8-3CDFFE44C087}">
      <dgm:prSet/>
      <dgm:spPr/>
      <dgm:t>
        <a:bodyPr/>
        <a:lstStyle/>
        <a:p>
          <a:endParaRPr lang="en-MY" sz="2000"/>
        </a:p>
      </dgm:t>
    </dgm:pt>
    <dgm:pt modelId="{BCD3EC0D-69CA-4896-96B7-F05EF7DA2068}" type="sibTrans" cxnId="{F34A1DD4-444F-47CF-87C8-3CDFFE44C087}">
      <dgm:prSet/>
      <dgm:spPr/>
      <dgm:t>
        <a:bodyPr/>
        <a:lstStyle/>
        <a:p>
          <a:endParaRPr lang="en-MY" sz="2000"/>
        </a:p>
      </dgm:t>
    </dgm:pt>
    <dgm:pt modelId="{512988A3-651A-4180-94A9-B1FCF9D003B2}" type="pres">
      <dgm:prSet presAssocID="{16A102AA-BEB4-422B-85EB-7B71A93892F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F4883C-6CC2-479B-8E05-E569633DEB7A}" type="pres">
      <dgm:prSet presAssocID="{A18F8E10-DD98-473D-89F9-2FD9762E8C69}" presName="parentLin" presStyleCnt="0"/>
      <dgm:spPr/>
    </dgm:pt>
    <dgm:pt modelId="{3B6C658B-8863-45BC-9492-AF01DA486203}" type="pres">
      <dgm:prSet presAssocID="{A18F8E10-DD98-473D-89F9-2FD9762E8C6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93766BB-AD09-494E-9DA5-73B8389CA401}" type="pres">
      <dgm:prSet presAssocID="{A18F8E10-DD98-473D-89F9-2FD9762E8C69}" presName="parentText" presStyleLbl="node1" presStyleIdx="0" presStyleCnt="3" custScaleX="137337" custScaleY="474366" custLinFactNeighborX="-9838" custLinFactNeighborY="-667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2C735C-CC5D-4578-81A8-E53FEDEB8790}" type="pres">
      <dgm:prSet presAssocID="{A18F8E10-DD98-473D-89F9-2FD9762E8C69}" presName="negativeSpace" presStyleCnt="0"/>
      <dgm:spPr/>
    </dgm:pt>
    <dgm:pt modelId="{35B496AB-9D51-467B-B080-EB2DE13AD696}" type="pres">
      <dgm:prSet presAssocID="{A18F8E10-DD98-473D-89F9-2FD9762E8C69}" presName="childText" presStyleLbl="conFgAcc1" presStyleIdx="0" presStyleCnt="3">
        <dgm:presLayoutVars>
          <dgm:bulletEnabled val="1"/>
        </dgm:presLayoutVars>
      </dgm:prSet>
      <dgm:spPr/>
    </dgm:pt>
    <dgm:pt modelId="{E49C2B09-50A9-4205-B745-FF13805A62F2}" type="pres">
      <dgm:prSet presAssocID="{28CC48EF-AF9E-46D0-BC90-846B5DE8ABC4}" presName="spaceBetweenRectangles" presStyleCnt="0"/>
      <dgm:spPr/>
    </dgm:pt>
    <dgm:pt modelId="{E817A86C-3AAB-48C9-A86B-0E7D59F4BE99}" type="pres">
      <dgm:prSet presAssocID="{C3C299B2-CAD5-45FC-9300-94C98972D0A9}" presName="parentLin" presStyleCnt="0"/>
      <dgm:spPr/>
    </dgm:pt>
    <dgm:pt modelId="{C9A708C6-FCCF-4A9A-AF82-9B4C77BDF85A}" type="pres">
      <dgm:prSet presAssocID="{C3C299B2-CAD5-45FC-9300-94C98972D0A9}" presName="parentLeftMargin" presStyleLbl="node1" presStyleIdx="0" presStyleCnt="3"/>
      <dgm:spPr/>
      <dgm:t>
        <a:bodyPr/>
        <a:lstStyle/>
        <a:p>
          <a:endParaRPr lang="en-MY"/>
        </a:p>
      </dgm:t>
    </dgm:pt>
    <dgm:pt modelId="{77B72DBD-E889-4DBC-B8FE-6EA558BCE24B}" type="pres">
      <dgm:prSet presAssocID="{C3C299B2-CAD5-45FC-9300-94C98972D0A9}" presName="parentText" presStyleLbl="node1" presStyleIdx="1" presStyleCnt="3" custScaleX="138538" custScaleY="474366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0B82989-4570-4DB0-A4B1-A76ED275E002}" type="pres">
      <dgm:prSet presAssocID="{C3C299B2-CAD5-45FC-9300-94C98972D0A9}" presName="negativeSpace" presStyleCnt="0"/>
      <dgm:spPr/>
    </dgm:pt>
    <dgm:pt modelId="{4D6EB8F9-5CC6-42DE-A650-B4EC0E6192D4}" type="pres">
      <dgm:prSet presAssocID="{C3C299B2-CAD5-45FC-9300-94C98972D0A9}" presName="childText" presStyleLbl="conFgAcc1" presStyleIdx="1" presStyleCnt="3" custLinFactY="39047" custLinFactNeighborX="-443" custLinFactNeighborY="100000">
        <dgm:presLayoutVars>
          <dgm:bulletEnabled val="1"/>
        </dgm:presLayoutVars>
      </dgm:prSet>
      <dgm:spPr/>
    </dgm:pt>
    <dgm:pt modelId="{F85B415D-DDE5-4535-8F9E-6DAC8E0199C1}" type="pres">
      <dgm:prSet presAssocID="{BCD3EC0D-69CA-4896-96B7-F05EF7DA2068}" presName="spaceBetweenRectangles" presStyleCnt="0"/>
      <dgm:spPr/>
    </dgm:pt>
    <dgm:pt modelId="{5E2AE900-645E-4776-B9F4-3383C0956138}" type="pres">
      <dgm:prSet presAssocID="{BCAD912F-3DBB-4780-96F9-B93BA0FDD4E6}" presName="parentLin" presStyleCnt="0"/>
      <dgm:spPr/>
    </dgm:pt>
    <dgm:pt modelId="{82EE5B3F-09FA-46DC-B6F3-D01B604C46CC}" type="pres">
      <dgm:prSet presAssocID="{BCAD912F-3DBB-4780-96F9-B93BA0FDD4E6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BFB347D-AAEF-4539-9AF3-96ADDE3D5C9C}" type="pres">
      <dgm:prSet presAssocID="{BCAD912F-3DBB-4780-96F9-B93BA0FDD4E6}" presName="parentText" presStyleLbl="node1" presStyleIdx="2" presStyleCnt="3" custScaleX="142997" custScaleY="1094056" custLinFactNeighborX="1967" custLinFactNeighborY="596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A55B0B-AD68-41DB-8509-EABA55AC96A6}" type="pres">
      <dgm:prSet presAssocID="{BCAD912F-3DBB-4780-96F9-B93BA0FDD4E6}" presName="negativeSpace" presStyleCnt="0"/>
      <dgm:spPr/>
    </dgm:pt>
    <dgm:pt modelId="{47BE631B-34A7-41AD-911C-776D3FFF707D}" type="pres">
      <dgm:prSet presAssocID="{BCAD912F-3DBB-4780-96F9-B93BA0FDD4E6}" presName="childText" presStyleLbl="conFgAcc1" presStyleIdx="2" presStyleCnt="3" custLinFactY="6962" custLinFactNeighborY="100000">
        <dgm:presLayoutVars>
          <dgm:bulletEnabled val="1"/>
        </dgm:presLayoutVars>
      </dgm:prSet>
      <dgm:spPr/>
    </dgm:pt>
  </dgm:ptLst>
  <dgm:cxnLst>
    <dgm:cxn modelId="{0DEC70CA-C573-4F96-A95B-DBD879EF3B8D}" type="presOf" srcId="{C3C299B2-CAD5-45FC-9300-94C98972D0A9}" destId="{C9A708C6-FCCF-4A9A-AF82-9B4C77BDF85A}" srcOrd="0" destOrd="0" presId="urn:microsoft.com/office/officeart/2005/8/layout/list1"/>
    <dgm:cxn modelId="{D5021819-450E-4DEE-A5B7-B48D683B0F92}" type="presOf" srcId="{A18F8E10-DD98-473D-89F9-2FD9762E8C69}" destId="{3B6C658B-8863-45BC-9492-AF01DA486203}" srcOrd="0" destOrd="0" presId="urn:microsoft.com/office/officeart/2005/8/layout/list1"/>
    <dgm:cxn modelId="{17E67464-9424-4FB4-A40B-F133408A96A7}" type="presOf" srcId="{A18F8E10-DD98-473D-89F9-2FD9762E8C69}" destId="{393766BB-AD09-494E-9DA5-73B8389CA401}" srcOrd="1" destOrd="0" presId="urn:microsoft.com/office/officeart/2005/8/layout/list1"/>
    <dgm:cxn modelId="{F34A1DD4-444F-47CF-87C8-3CDFFE44C087}" srcId="{16A102AA-BEB4-422B-85EB-7B71A93892F9}" destId="{C3C299B2-CAD5-45FC-9300-94C98972D0A9}" srcOrd="1" destOrd="0" parTransId="{CD357FBB-FB94-44E8-865C-4C58A1A39E80}" sibTransId="{BCD3EC0D-69CA-4896-96B7-F05EF7DA2068}"/>
    <dgm:cxn modelId="{F8D57380-D6E6-45FF-90E4-C5565A43BEE7}" type="presOf" srcId="{C3C299B2-CAD5-45FC-9300-94C98972D0A9}" destId="{77B72DBD-E889-4DBC-B8FE-6EA558BCE24B}" srcOrd="1" destOrd="0" presId="urn:microsoft.com/office/officeart/2005/8/layout/list1"/>
    <dgm:cxn modelId="{B8729987-C538-40D7-A7BC-30DD35ECA940}" type="presOf" srcId="{BCAD912F-3DBB-4780-96F9-B93BA0FDD4E6}" destId="{82EE5B3F-09FA-46DC-B6F3-D01B604C46CC}" srcOrd="0" destOrd="0" presId="urn:microsoft.com/office/officeart/2005/8/layout/list1"/>
    <dgm:cxn modelId="{D8656805-4800-4C67-AC3B-FAE889A3CFAF}" type="presOf" srcId="{BCAD912F-3DBB-4780-96F9-B93BA0FDD4E6}" destId="{1BFB347D-AAEF-4539-9AF3-96ADDE3D5C9C}" srcOrd="1" destOrd="0" presId="urn:microsoft.com/office/officeart/2005/8/layout/list1"/>
    <dgm:cxn modelId="{5A762B94-F880-44CC-9613-EC4FFF5067E0}" srcId="{16A102AA-BEB4-422B-85EB-7B71A93892F9}" destId="{BCAD912F-3DBB-4780-96F9-B93BA0FDD4E6}" srcOrd="2" destOrd="0" parTransId="{6BEA23C6-6EC0-4FBF-8CDF-A3CB695C3436}" sibTransId="{559B171D-6594-4A25-A654-1C195B8A3D0C}"/>
    <dgm:cxn modelId="{7E398B3C-DEA4-48F1-817B-8FA7C6ABE1D8}" type="presOf" srcId="{16A102AA-BEB4-422B-85EB-7B71A93892F9}" destId="{512988A3-651A-4180-94A9-B1FCF9D003B2}" srcOrd="0" destOrd="0" presId="urn:microsoft.com/office/officeart/2005/8/layout/list1"/>
    <dgm:cxn modelId="{32EC7472-F2CB-498A-967D-CBDDA105FBA3}" srcId="{16A102AA-BEB4-422B-85EB-7B71A93892F9}" destId="{A18F8E10-DD98-473D-89F9-2FD9762E8C69}" srcOrd="0" destOrd="0" parTransId="{674F4663-9A75-4512-B108-A6BE48F9E397}" sibTransId="{28CC48EF-AF9E-46D0-BC90-846B5DE8ABC4}"/>
    <dgm:cxn modelId="{4E9EC832-C5E5-4C20-BFCC-E0E7845947AD}" type="presParOf" srcId="{512988A3-651A-4180-94A9-B1FCF9D003B2}" destId="{A2F4883C-6CC2-479B-8E05-E569633DEB7A}" srcOrd="0" destOrd="0" presId="urn:microsoft.com/office/officeart/2005/8/layout/list1"/>
    <dgm:cxn modelId="{A99F105E-C6DC-4AB2-A7E9-94A39EDF09CC}" type="presParOf" srcId="{A2F4883C-6CC2-479B-8E05-E569633DEB7A}" destId="{3B6C658B-8863-45BC-9492-AF01DA486203}" srcOrd="0" destOrd="0" presId="urn:microsoft.com/office/officeart/2005/8/layout/list1"/>
    <dgm:cxn modelId="{56C6CD1D-8D44-4B95-A519-A3A7B283A24B}" type="presParOf" srcId="{A2F4883C-6CC2-479B-8E05-E569633DEB7A}" destId="{393766BB-AD09-494E-9DA5-73B8389CA401}" srcOrd="1" destOrd="0" presId="urn:microsoft.com/office/officeart/2005/8/layout/list1"/>
    <dgm:cxn modelId="{0F62475D-C232-449F-B631-32AAA6E7A392}" type="presParOf" srcId="{512988A3-651A-4180-94A9-B1FCF9D003B2}" destId="{342C735C-CC5D-4578-81A8-E53FEDEB8790}" srcOrd="1" destOrd="0" presId="urn:microsoft.com/office/officeart/2005/8/layout/list1"/>
    <dgm:cxn modelId="{9C746B88-C3C2-4AF8-A055-EF3A3CFBBED8}" type="presParOf" srcId="{512988A3-651A-4180-94A9-B1FCF9D003B2}" destId="{35B496AB-9D51-467B-B080-EB2DE13AD696}" srcOrd="2" destOrd="0" presId="urn:microsoft.com/office/officeart/2005/8/layout/list1"/>
    <dgm:cxn modelId="{7B805512-A88D-44BD-B46E-AE561309C6F2}" type="presParOf" srcId="{512988A3-651A-4180-94A9-B1FCF9D003B2}" destId="{E49C2B09-50A9-4205-B745-FF13805A62F2}" srcOrd="3" destOrd="0" presId="urn:microsoft.com/office/officeart/2005/8/layout/list1"/>
    <dgm:cxn modelId="{BDFC92EB-AA34-4EE5-84DA-E3FBAB81BDD1}" type="presParOf" srcId="{512988A3-651A-4180-94A9-B1FCF9D003B2}" destId="{E817A86C-3AAB-48C9-A86B-0E7D59F4BE99}" srcOrd="4" destOrd="0" presId="urn:microsoft.com/office/officeart/2005/8/layout/list1"/>
    <dgm:cxn modelId="{9CFF4B3D-F08A-47C6-A4BA-63F33CCEA3EC}" type="presParOf" srcId="{E817A86C-3AAB-48C9-A86B-0E7D59F4BE99}" destId="{C9A708C6-FCCF-4A9A-AF82-9B4C77BDF85A}" srcOrd="0" destOrd="0" presId="urn:microsoft.com/office/officeart/2005/8/layout/list1"/>
    <dgm:cxn modelId="{C8A6E0E4-C1BB-4D2D-8248-4E9A9634021B}" type="presParOf" srcId="{E817A86C-3AAB-48C9-A86B-0E7D59F4BE99}" destId="{77B72DBD-E889-4DBC-B8FE-6EA558BCE24B}" srcOrd="1" destOrd="0" presId="urn:microsoft.com/office/officeart/2005/8/layout/list1"/>
    <dgm:cxn modelId="{5E2A99CB-71BE-45ED-9B50-7CDA7EE001F2}" type="presParOf" srcId="{512988A3-651A-4180-94A9-B1FCF9D003B2}" destId="{C0B82989-4570-4DB0-A4B1-A76ED275E002}" srcOrd="5" destOrd="0" presId="urn:microsoft.com/office/officeart/2005/8/layout/list1"/>
    <dgm:cxn modelId="{2D81C95B-0E12-427A-9D1D-755773037B69}" type="presParOf" srcId="{512988A3-651A-4180-94A9-B1FCF9D003B2}" destId="{4D6EB8F9-5CC6-42DE-A650-B4EC0E6192D4}" srcOrd="6" destOrd="0" presId="urn:microsoft.com/office/officeart/2005/8/layout/list1"/>
    <dgm:cxn modelId="{5A60CC2D-4287-4CA9-A8E0-9415B77E5489}" type="presParOf" srcId="{512988A3-651A-4180-94A9-B1FCF9D003B2}" destId="{F85B415D-DDE5-4535-8F9E-6DAC8E0199C1}" srcOrd="7" destOrd="0" presId="urn:microsoft.com/office/officeart/2005/8/layout/list1"/>
    <dgm:cxn modelId="{EFF4122E-AF3C-4543-A143-D86E84120300}" type="presParOf" srcId="{512988A3-651A-4180-94A9-B1FCF9D003B2}" destId="{5E2AE900-645E-4776-B9F4-3383C0956138}" srcOrd="8" destOrd="0" presId="urn:microsoft.com/office/officeart/2005/8/layout/list1"/>
    <dgm:cxn modelId="{86990519-E21E-42AF-8485-3EC63DFDDA3B}" type="presParOf" srcId="{5E2AE900-645E-4776-B9F4-3383C0956138}" destId="{82EE5B3F-09FA-46DC-B6F3-D01B604C46CC}" srcOrd="0" destOrd="0" presId="urn:microsoft.com/office/officeart/2005/8/layout/list1"/>
    <dgm:cxn modelId="{552D456E-B4F0-4F71-B09C-639BF9EFAA71}" type="presParOf" srcId="{5E2AE900-645E-4776-B9F4-3383C0956138}" destId="{1BFB347D-AAEF-4539-9AF3-96ADDE3D5C9C}" srcOrd="1" destOrd="0" presId="urn:microsoft.com/office/officeart/2005/8/layout/list1"/>
    <dgm:cxn modelId="{69EF5F7C-0A1A-43F5-BFA8-6C83F7BEEE52}" type="presParOf" srcId="{512988A3-651A-4180-94A9-B1FCF9D003B2}" destId="{8AA55B0B-AD68-41DB-8509-EABA55AC96A6}" srcOrd="9" destOrd="0" presId="urn:microsoft.com/office/officeart/2005/8/layout/list1"/>
    <dgm:cxn modelId="{2D09909D-4E17-4DD5-BFF1-5EFCD9E87058}" type="presParOf" srcId="{512988A3-651A-4180-94A9-B1FCF9D003B2}" destId="{47BE631B-34A7-41AD-911C-776D3FFF707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5FD77E-EE2D-407F-A448-54C7DC43C320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F54FBA0-B8DB-4B3A-AA98-F89B91BAE472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PP </a:t>
          </a:r>
          <a:r>
            <a:rPr lang="en-US" sz="2400" dirty="0" err="1" smtClean="0">
              <a:solidFill>
                <a:schemeClr val="tx1"/>
              </a:solidFill>
            </a:rPr>
            <a:t>hendaklah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memastikan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pemegang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Panjar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Khas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membuat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rekupmen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terakhir</a:t>
          </a:r>
          <a:endParaRPr lang="en-US" sz="2400" dirty="0">
            <a:solidFill>
              <a:schemeClr val="tx1"/>
            </a:solidFill>
          </a:endParaRPr>
        </a:p>
      </dgm:t>
    </dgm:pt>
    <dgm:pt modelId="{8357E4EA-4871-4307-A2F1-2635C5E4CC9B}" type="parTrans" cxnId="{622CC673-F165-40C2-9FD1-E0E1B7AE41EA}">
      <dgm:prSet/>
      <dgm:spPr/>
      <dgm:t>
        <a:bodyPr/>
        <a:lstStyle/>
        <a:p>
          <a:endParaRPr lang="en-US"/>
        </a:p>
      </dgm:t>
    </dgm:pt>
    <dgm:pt modelId="{14250FD8-72F8-4928-AE0D-7738A455CF9B}" type="sibTrans" cxnId="{622CC673-F165-40C2-9FD1-E0E1B7AE41EA}">
      <dgm:prSet/>
      <dgm:spPr/>
      <dgm:t>
        <a:bodyPr/>
        <a:lstStyle/>
        <a:p>
          <a:endParaRPr lang="en-US"/>
        </a:p>
      </dgm:t>
    </dgm:pt>
    <dgm:pt modelId="{7830C1D1-197B-4A91-A7B9-36A99EFA23DF}">
      <dgm:prSet phldrT="[Text]"/>
      <dgm:spPr/>
      <dgm:t>
        <a:bodyPr/>
        <a:lstStyle/>
        <a:p>
          <a:r>
            <a:rPr lang="en-US" dirty="0" smtClean="0"/>
            <a:t>1. </a:t>
          </a:r>
          <a:r>
            <a:rPr lang="en-US" b="0" dirty="0" err="1" smtClean="0"/>
            <a:t>Menyelesaikan</a:t>
          </a:r>
          <a:r>
            <a:rPr lang="en-US" b="0" dirty="0" smtClean="0"/>
            <a:t> </a:t>
          </a:r>
          <a:r>
            <a:rPr lang="en-US" b="0" dirty="0" err="1" smtClean="0"/>
            <a:t>rekupmen</a:t>
          </a:r>
          <a:r>
            <a:rPr lang="en-US" b="0" dirty="0" smtClean="0"/>
            <a:t> </a:t>
          </a:r>
          <a:r>
            <a:rPr lang="en-US" b="0" dirty="0" err="1" smtClean="0"/>
            <a:t>terakhir</a:t>
          </a:r>
          <a:r>
            <a:rPr lang="en-US" b="0" dirty="0" smtClean="0"/>
            <a:t> </a:t>
          </a:r>
          <a:r>
            <a:rPr lang="en-US" b="0" dirty="0" err="1" smtClean="0"/>
            <a:t>melalui</a:t>
          </a:r>
          <a:r>
            <a:rPr lang="en-US" b="0" dirty="0" smtClean="0"/>
            <a:t> </a:t>
          </a:r>
          <a:r>
            <a:rPr lang="en-US" b="0" dirty="0" err="1" smtClean="0"/>
            <a:t>Arahan</a:t>
          </a:r>
          <a:r>
            <a:rPr lang="en-US" b="0" dirty="0" smtClean="0"/>
            <a:t> </a:t>
          </a:r>
          <a:r>
            <a:rPr lang="en-US" b="0" dirty="0" err="1" smtClean="0"/>
            <a:t>Pembayaran</a:t>
          </a:r>
          <a:r>
            <a:rPr lang="en-US" b="0" dirty="0" smtClean="0"/>
            <a:t> </a:t>
          </a:r>
          <a:r>
            <a:rPr lang="en-US" b="0" dirty="0" err="1" smtClean="0"/>
            <a:t>Rekupmen</a:t>
          </a:r>
          <a:r>
            <a:rPr lang="en-US" b="0" dirty="0" smtClean="0"/>
            <a:t> </a:t>
          </a:r>
          <a:r>
            <a:rPr lang="en-US" b="0" dirty="0" err="1" smtClean="0"/>
            <a:t>Panjar</a:t>
          </a:r>
          <a:r>
            <a:rPr lang="en-US" b="0" dirty="0" smtClean="0"/>
            <a:t> </a:t>
          </a:r>
          <a:r>
            <a:rPr lang="en-US" b="0" dirty="0" err="1" smtClean="0"/>
            <a:t>sehingga</a:t>
          </a:r>
          <a:r>
            <a:rPr lang="en-US" b="0" dirty="0" smtClean="0"/>
            <a:t> </a:t>
          </a:r>
          <a:r>
            <a:rPr lang="en-US" b="0" dirty="0" err="1" smtClean="0"/>
            <a:t>Peraku</a:t>
          </a:r>
          <a:r>
            <a:rPr lang="en-US" b="0" dirty="0" smtClean="0"/>
            <a:t> 2. </a:t>
          </a:r>
          <a:endParaRPr lang="en-MY" b="0" dirty="0" smtClean="0"/>
        </a:p>
        <a:p>
          <a:r>
            <a:rPr lang="en-US" b="1" dirty="0" smtClean="0"/>
            <a:t>2. </a:t>
          </a:r>
          <a:r>
            <a:rPr lang="en-US" b="1" dirty="0" err="1" smtClean="0"/>
            <a:t>Pastikan</a:t>
          </a:r>
          <a:r>
            <a:rPr lang="en-US" b="1" dirty="0" smtClean="0"/>
            <a:t> </a:t>
          </a:r>
          <a:r>
            <a:rPr lang="en-US" b="1" dirty="0" err="1" smtClean="0"/>
            <a:t>tiada</a:t>
          </a:r>
          <a:r>
            <a:rPr lang="en-US" b="1" dirty="0" smtClean="0"/>
            <a:t> </a:t>
          </a:r>
          <a:r>
            <a:rPr lang="en-US" b="1" dirty="0" err="1" smtClean="0"/>
            <a:t>baucar</a:t>
          </a:r>
          <a:r>
            <a:rPr lang="en-US" b="1" dirty="0" smtClean="0"/>
            <a:t> </a:t>
          </a:r>
          <a:r>
            <a:rPr lang="en-US" b="1" dirty="0" err="1" smtClean="0"/>
            <a:t>kecil</a:t>
          </a:r>
          <a:r>
            <a:rPr lang="en-US" b="1" dirty="0" smtClean="0"/>
            <a:t> (Kew.50) </a:t>
          </a:r>
          <a:r>
            <a:rPr lang="en-US" b="1" dirty="0" err="1" smtClean="0"/>
            <a:t>dikeluarkan</a:t>
          </a:r>
          <a:r>
            <a:rPr lang="en-US" b="1" dirty="0" smtClean="0"/>
            <a:t> </a:t>
          </a:r>
          <a:r>
            <a:rPr lang="en-US" b="1" dirty="0" err="1" smtClean="0"/>
            <a:t>selepas</a:t>
          </a:r>
          <a:r>
            <a:rPr lang="en-US" b="1" dirty="0" smtClean="0"/>
            <a:t> </a:t>
          </a:r>
          <a:r>
            <a:rPr lang="en-US" b="1" dirty="0" err="1" smtClean="0"/>
            <a:t>rekupmen</a:t>
          </a:r>
          <a:r>
            <a:rPr lang="en-US" b="1" dirty="0" smtClean="0"/>
            <a:t> </a:t>
          </a:r>
          <a:r>
            <a:rPr lang="en-US" b="1" dirty="0" err="1" smtClean="0"/>
            <a:t>terakhir</a:t>
          </a:r>
          <a:r>
            <a:rPr lang="en-US" b="1" dirty="0" smtClean="0"/>
            <a:t> </a:t>
          </a:r>
          <a:r>
            <a:rPr lang="en-US" b="1" dirty="0" err="1" smtClean="0"/>
            <a:t>disediakan</a:t>
          </a:r>
          <a:r>
            <a:rPr lang="en-US" b="1" dirty="0" smtClean="0"/>
            <a:t>.</a:t>
          </a:r>
          <a:endParaRPr lang="en-US" b="1" dirty="0"/>
        </a:p>
      </dgm:t>
    </dgm:pt>
    <dgm:pt modelId="{780B2293-5317-4D95-9B24-592DE400CB81}" type="parTrans" cxnId="{7ECC887F-C1E3-42E3-9BD8-B215A3CEB582}">
      <dgm:prSet/>
      <dgm:spPr/>
      <dgm:t>
        <a:bodyPr/>
        <a:lstStyle/>
        <a:p>
          <a:endParaRPr lang="en-US"/>
        </a:p>
      </dgm:t>
    </dgm:pt>
    <dgm:pt modelId="{0F6B2085-004B-4806-96AA-7A933BE223FD}" type="sibTrans" cxnId="{7ECC887F-C1E3-42E3-9BD8-B215A3CEB582}">
      <dgm:prSet/>
      <dgm:spPr/>
      <dgm:t>
        <a:bodyPr/>
        <a:lstStyle/>
        <a:p>
          <a:endParaRPr lang="en-US"/>
        </a:p>
      </dgm:t>
    </dgm:pt>
    <dgm:pt modelId="{BFC0E9A4-3444-46FB-B5E7-55C77B247F3F}">
      <dgm:prSet phldrT="[Text]"/>
      <dgm:spPr/>
      <dgm:t>
        <a:bodyPr/>
        <a:lstStyle/>
        <a:p>
          <a:r>
            <a:rPr lang="en-US" b="0" dirty="0" smtClean="0"/>
            <a:t>3. </a:t>
          </a:r>
          <a:r>
            <a:rPr lang="en-US" b="0" dirty="0" err="1" smtClean="0"/>
            <a:t>Membuat</a:t>
          </a:r>
          <a:r>
            <a:rPr lang="en-US" b="0" dirty="0" smtClean="0"/>
            <a:t> </a:t>
          </a:r>
          <a:r>
            <a:rPr lang="en-US" b="0" dirty="0" err="1" smtClean="0"/>
            <a:t>semakan</a:t>
          </a:r>
          <a:r>
            <a:rPr lang="en-US" b="0" dirty="0" smtClean="0"/>
            <a:t> </a:t>
          </a:r>
          <a:r>
            <a:rPr lang="en-US" b="0" dirty="0" err="1" smtClean="0"/>
            <a:t>dengan</a:t>
          </a:r>
          <a:r>
            <a:rPr lang="en-US" b="0" dirty="0" smtClean="0"/>
            <a:t> bank </a:t>
          </a:r>
          <a:r>
            <a:rPr lang="en-US" b="0" dirty="0" err="1" smtClean="0"/>
            <a:t>untuk</a:t>
          </a:r>
          <a:r>
            <a:rPr lang="en-US" b="0" dirty="0" smtClean="0"/>
            <a:t> </a:t>
          </a:r>
          <a:r>
            <a:rPr lang="en-US" b="0" dirty="0" err="1" smtClean="0"/>
            <a:t>memastikan</a:t>
          </a:r>
          <a:r>
            <a:rPr lang="en-US" b="0" dirty="0" smtClean="0"/>
            <a:t> </a:t>
          </a:r>
          <a:r>
            <a:rPr lang="en-US" b="0" dirty="0" err="1" smtClean="0"/>
            <a:t>wang</a:t>
          </a:r>
          <a:r>
            <a:rPr lang="en-US" b="0" dirty="0" smtClean="0"/>
            <a:t> </a:t>
          </a:r>
          <a:r>
            <a:rPr lang="en-US" b="0" dirty="0" err="1" smtClean="0"/>
            <a:t>rekupmen</a:t>
          </a:r>
          <a:r>
            <a:rPr lang="en-US" b="0" dirty="0" smtClean="0"/>
            <a:t> </a:t>
          </a:r>
          <a:r>
            <a:rPr lang="en-US" b="0" dirty="0" err="1" smtClean="0"/>
            <a:t>telah</a:t>
          </a:r>
          <a:r>
            <a:rPr lang="en-US" b="0" dirty="0" smtClean="0"/>
            <a:t> </a:t>
          </a:r>
          <a:r>
            <a:rPr lang="en-US" b="0" dirty="0" err="1" smtClean="0"/>
            <a:t>dikreditkan</a:t>
          </a:r>
          <a:r>
            <a:rPr lang="en-US" b="0" dirty="0" smtClean="0"/>
            <a:t> </a:t>
          </a:r>
          <a:r>
            <a:rPr lang="en-US" b="0" dirty="0" err="1" smtClean="0"/>
            <a:t>ke</a:t>
          </a:r>
          <a:r>
            <a:rPr lang="en-US" b="0" dirty="0" smtClean="0"/>
            <a:t> </a:t>
          </a:r>
          <a:r>
            <a:rPr lang="en-US" b="0" dirty="0" err="1" smtClean="0"/>
            <a:t>akaun</a:t>
          </a:r>
          <a:r>
            <a:rPr lang="en-US" b="0" dirty="0" smtClean="0"/>
            <a:t> bank </a:t>
          </a:r>
          <a:r>
            <a:rPr lang="en-US" b="0" dirty="0" err="1" smtClean="0"/>
            <a:t>panjar</a:t>
          </a:r>
          <a:r>
            <a:rPr lang="en-US" b="0" dirty="0" smtClean="0"/>
            <a:t> </a:t>
          </a:r>
          <a:r>
            <a:rPr lang="en-US" b="0" dirty="0" err="1" smtClean="0"/>
            <a:t>khas</a:t>
          </a:r>
          <a:r>
            <a:rPr lang="en-US" b="0" dirty="0" smtClean="0"/>
            <a:t>. </a:t>
          </a:r>
        </a:p>
        <a:p>
          <a:r>
            <a:rPr lang="en-US" b="1" dirty="0" smtClean="0"/>
            <a:t>4. </a:t>
          </a:r>
          <a:r>
            <a:rPr lang="en-US" b="1" dirty="0" err="1" smtClean="0"/>
            <a:t>Pastikan</a:t>
          </a:r>
          <a:r>
            <a:rPr lang="en-US" b="1" dirty="0" smtClean="0"/>
            <a:t> </a:t>
          </a:r>
          <a:r>
            <a:rPr lang="en-US" b="1" dirty="0" err="1" smtClean="0"/>
            <a:t>Buku</a:t>
          </a:r>
          <a:r>
            <a:rPr lang="en-US" b="1" dirty="0" smtClean="0"/>
            <a:t> </a:t>
          </a:r>
          <a:r>
            <a:rPr lang="en-US" b="1" dirty="0" err="1" smtClean="0"/>
            <a:t>Tunai</a:t>
          </a:r>
          <a:r>
            <a:rPr lang="en-US" b="1" dirty="0" smtClean="0"/>
            <a:t> </a:t>
          </a:r>
          <a:r>
            <a:rPr lang="en-US" b="1" dirty="0" err="1" smtClean="0"/>
            <a:t>Akaun</a:t>
          </a:r>
          <a:r>
            <a:rPr lang="en-US" b="1" dirty="0" smtClean="0"/>
            <a:t> </a:t>
          </a:r>
          <a:r>
            <a:rPr lang="en-US" b="1" dirty="0" err="1" smtClean="0"/>
            <a:t>Panjar</a:t>
          </a:r>
          <a:r>
            <a:rPr lang="en-US" b="1" dirty="0" smtClean="0"/>
            <a:t> (manual) </a:t>
          </a:r>
          <a:r>
            <a:rPr lang="en-US" b="1" dirty="0" err="1" smtClean="0"/>
            <a:t>sama</a:t>
          </a:r>
          <a:r>
            <a:rPr lang="en-US" b="1" dirty="0" smtClean="0"/>
            <a:t> </a:t>
          </a:r>
          <a:r>
            <a:rPr lang="en-US" b="1" dirty="0" err="1" smtClean="0"/>
            <a:t>dengan</a:t>
          </a:r>
          <a:r>
            <a:rPr lang="en-US" b="1" dirty="0" smtClean="0"/>
            <a:t> </a:t>
          </a:r>
          <a:r>
            <a:rPr lang="en-US" b="1" dirty="0" err="1" smtClean="0"/>
            <a:t>apungan</a:t>
          </a:r>
          <a:r>
            <a:rPr lang="en-US" b="1" dirty="0" smtClean="0"/>
            <a:t> yang </a:t>
          </a:r>
          <a:r>
            <a:rPr lang="en-US" b="1" dirty="0" err="1" smtClean="0"/>
            <a:t>diluluskan</a:t>
          </a:r>
          <a:r>
            <a:rPr lang="en-US" b="1" dirty="0" smtClean="0"/>
            <a:t>. </a:t>
          </a:r>
          <a:endParaRPr lang="en-US" b="1" dirty="0"/>
        </a:p>
      </dgm:t>
    </dgm:pt>
    <dgm:pt modelId="{DD03232E-1C3F-4B5C-9449-2A90130CEE56}" type="parTrans" cxnId="{F9B3AF55-8393-4654-88C8-A7819612AA8D}">
      <dgm:prSet/>
      <dgm:spPr/>
      <dgm:t>
        <a:bodyPr/>
        <a:lstStyle/>
        <a:p>
          <a:endParaRPr lang="en-US"/>
        </a:p>
      </dgm:t>
    </dgm:pt>
    <dgm:pt modelId="{ED2007DF-3B32-4E94-9A67-BD5E53E55331}" type="sibTrans" cxnId="{F9B3AF55-8393-4654-88C8-A7819612AA8D}">
      <dgm:prSet/>
      <dgm:spPr/>
      <dgm:t>
        <a:bodyPr/>
        <a:lstStyle/>
        <a:p>
          <a:endParaRPr lang="en-US"/>
        </a:p>
      </dgm:t>
    </dgm:pt>
    <dgm:pt modelId="{66E5E848-75CF-4732-9AF2-F25DD9C700F6}">
      <dgm:prSet phldrT="[Text]"/>
      <dgm:spPr/>
      <dgm:t>
        <a:bodyPr/>
        <a:lstStyle/>
        <a:p>
          <a:r>
            <a:rPr lang="en-US" b="0" i="0" dirty="0" smtClean="0"/>
            <a:t>5.Memastikan </a:t>
          </a:r>
          <a:r>
            <a:rPr lang="en-US" b="0" i="0" dirty="0" err="1" smtClean="0"/>
            <a:t>semua</a:t>
          </a:r>
          <a:r>
            <a:rPr lang="en-US" b="0" i="0" dirty="0" smtClean="0"/>
            <a:t> proses </a:t>
          </a:r>
          <a:r>
            <a:rPr lang="en-US" b="0" i="0" dirty="0" err="1" smtClean="0"/>
            <a:t>panjar</a:t>
          </a:r>
          <a:r>
            <a:rPr lang="en-US" b="0" i="0" dirty="0" smtClean="0"/>
            <a:t> </a:t>
          </a:r>
          <a:r>
            <a:rPr lang="en-US" b="0" i="0" dirty="0" err="1" smtClean="0"/>
            <a:t>diselesaikan</a:t>
          </a:r>
          <a:r>
            <a:rPr lang="en-US" b="0" i="0" dirty="0" smtClean="0"/>
            <a:t> </a:t>
          </a:r>
          <a:r>
            <a:rPr lang="en-US" b="0" i="0" dirty="0" err="1" smtClean="0"/>
            <a:t>sebelum</a:t>
          </a:r>
          <a:r>
            <a:rPr lang="en-US" b="0" i="0" dirty="0" smtClean="0"/>
            <a:t> </a:t>
          </a:r>
          <a:r>
            <a:rPr lang="en-US" b="0" i="0" dirty="0" err="1" smtClean="0"/>
            <a:t>penutupan</a:t>
          </a:r>
          <a:r>
            <a:rPr lang="en-US" b="0" i="0" dirty="0" smtClean="0"/>
            <a:t> </a:t>
          </a:r>
          <a:r>
            <a:rPr lang="en-US" b="0" i="0" dirty="0" err="1" smtClean="0"/>
            <a:t>akaun</a:t>
          </a:r>
          <a:r>
            <a:rPr lang="en-US" b="0" i="0" dirty="0" smtClean="0"/>
            <a:t> </a:t>
          </a:r>
          <a:r>
            <a:rPr lang="en-US" b="0" i="0" dirty="0" err="1" smtClean="0"/>
            <a:t>bagi</a:t>
          </a:r>
          <a:r>
            <a:rPr lang="en-US" b="0" i="0" dirty="0" smtClean="0"/>
            <a:t> </a:t>
          </a:r>
          <a:r>
            <a:rPr lang="en-US" b="1" dirty="0" err="1" smtClean="0"/>
            <a:t>memastikan</a:t>
          </a:r>
          <a:r>
            <a:rPr lang="en-US" b="1" dirty="0" smtClean="0"/>
            <a:t> </a:t>
          </a:r>
          <a:r>
            <a:rPr lang="en-US" b="1" dirty="0" err="1" smtClean="0"/>
            <a:t>jumlah</a:t>
          </a:r>
          <a:r>
            <a:rPr lang="en-US" b="1" dirty="0" smtClean="0"/>
            <a:t> </a:t>
          </a:r>
          <a:r>
            <a:rPr lang="en-US" b="1" dirty="0" err="1" smtClean="0"/>
            <a:t>tunai</a:t>
          </a:r>
          <a:r>
            <a:rPr lang="en-US" b="1" dirty="0" smtClean="0"/>
            <a:t> di </a:t>
          </a:r>
          <a:r>
            <a:rPr lang="en-US" b="1" dirty="0" err="1" smtClean="0"/>
            <a:t>tangan</a:t>
          </a:r>
          <a:r>
            <a:rPr lang="en-US" b="1" dirty="0" smtClean="0"/>
            <a:t> </a:t>
          </a:r>
          <a:r>
            <a:rPr lang="en-US" b="1" dirty="0" err="1" smtClean="0"/>
            <a:t>dan</a:t>
          </a:r>
          <a:r>
            <a:rPr lang="en-US" b="1" dirty="0" smtClean="0"/>
            <a:t> </a:t>
          </a:r>
          <a:r>
            <a:rPr lang="en-US" b="1" dirty="0" err="1" smtClean="0"/>
            <a:t>baki</a:t>
          </a:r>
          <a:r>
            <a:rPr lang="en-US" b="1" dirty="0" smtClean="0"/>
            <a:t> di bank </a:t>
          </a:r>
          <a:r>
            <a:rPr lang="en-US" b="1" dirty="0" err="1" smtClean="0"/>
            <a:t>adalah</a:t>
          </a:r>
          <a:r>
            <a:rPr lang="en-US" b="1" dirty="0" smtClean="0"/>
            <a:t> </a:t>
          </a:r>
          <a:r>
            <a:rPr lang="en-US" b="1" dirty="0" err="1" smtClean="0"/>
            <a:t>bersamaan</a:t>
          </a:r>
          <a:r>
            <a:rPr lang="en-US" b="1" dirty="0" smtClean="0"/>
            <a:t> </a:t>
          </a:r>
          <a:r>
            <a:rPr lang="en-US" b="1" dirty="0" err="1" smtClean="0"/>
            <a:t>dengan</a:t>
          </a:r>
          <a:r>
            <a:rPr lang="en-US" b="1" dirty="0" smtClean="0"/>
            <a:t> </a:t>
          </a:r>
          <a:r>
            <a:rPr lang="en-US" b="1" dirty="0" err="1" smtClean="0"/>
            <a:t>apungan</a:t>
          </a:r>
          <a:r>
            <a:rPr lang="en-US" b="1" dirty="0" smtClean="0"/>
            <a:t> yang </a:t>
          </a:r>
          <a:r>
            <a:rPr lang="en-US" b="1" dirty="0" err="1" smtClean="0"/>
            <a:t>diluluskan</a:t>
          </a:r>
          <a:r>
            <a:rPr lang="en-US" b="1" dirty="0" smtClean="0"/>
            <a:t>.</a:t>
          </a:r>
          <a:endParaRPr lang="en-US" b="1" dirty="0"/>
        </a:p>
      </dgm:t>
    </dgm:pt>
    <dgm:pt modelId="{AA652DCD-0FCF-4BD8-AA5A-6E540F2FCB3B}" type="parTrans" cxnId="{AB83531E-C9D8-4A65-9E51-DBA2E7DD3294}">
      <dgm:prSet/>
      <dgm:spPr/>
      <dgm:t>
        <a:bodyPr/>
        <a:lstStyle/>
        <a:p>
          <a:endParaRPr lang="en-US"/>
        </a:p>
      </dgm:t>
    </dgm:pt>
    <dgm:pt modelId="{15E0399F-81C8-4C31-A1C9-817D81C2A4A3}" type="sibTrans" cxnId="{AB83531E-C9D8-4A65-9E51-DBA2E7DD3294}">
      <dgm:prSet/>
      <dgm:spPr/>
      <dgm:t>
        <a:bodyPr/>
        <a:lstStyle/>
        <a:p>
          <a:endParaRPr lang="en-US"/>
        </a:p>
      </dgm:t>
    </dgm:pt>
    <dgm:pt modelId="{27DE7BBA-FE74-48C9-BFBC-166B17882339}" type="pres">
      <dgm:prSet presAssocID="{FD5FD77E-EE2D-407F-A448-54C7DC43C32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457A08-4A81-4244-86D0-6AC0DEBD34C4}" type="pres">
      <dgm:prSet presAssocID="{2F54FBA0-B8DB-4B3A-AA98-F89B91BAE472}" presName="roof" presStyleLbl="dkBgShp" presStyleIdx="0" presStyleCnt="2" custLinFactNeighborX="16756" custLinFactNeighborY="-65151"/>
      <dgm:spPr/>
      <dgm:t>
        <a:bodyPr/>
        <a:lstStyle/>
        <a:p>
          <a:endParaRPr lang="en-US"/>
        </a:p>
      </dgm:t>
    </dgm:pt>
    <dgm:pt modelId="{02398BC1-7B66-4C0D-8F76-E8B95E87AA30}" type="pres">
      <dgm:prSet presAssocID="{2F54FBA0-B8DB-4B3A-AA98-F89B91BAE472}" presName="pillars" presStyleCnt="0"/>
      <dgm:spPr/>
    </dgm:pt>
    <dgm:pt modelId="{C25E8BE3-F032-40A0-9D8C-5BFAED59623C}" type="pres">
      <dgm:prSet presAssocID="{2F54FBA0-B8DB-4B3A-AA98-F89B91BAE472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F36A4A-8227-42B5-A689-DF9960587BBC}" type="pres">
      <dgm:prSet presAssocID="{BFC0E9A4-3444-46FB-B5E7-55C77B247F3F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7276FD-6341-4287-96B7-A0E3C05AF6C8}" type="pres">
      <dgm:prSet presAssocID="{66E5E848-75CF-4732-9AF2-F25DD9C700F6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F13BD7-6CE9-4D7C-8153-018BA893768F}" type="pres">
      <dgm:prSet presAssocID="{2F54FBA0-B8DB-4B3A-AA98-F89B91BAE472}" presName="base" presStyleLbl="dkBgShp" presStyleIdx="1" presStyleCnt="2"/>
      <dgm:spPr/>
    </dgm:pt>
  </dgm:ptLst>
  <dgm:cxnLst>
    <dgm:cxn modelId="{13A02AF2-59FA-41D8-ACC4-5F67C24A4A5D}" type="presOf" srcId="{FD5FD77E-EE2D-407F-A448-54C7DC43C320}" destId="{27DE7BBA-FE74-48C9-BFBC-166B17882339}" srcOrd="0" destOrd="0" presId="urn:microsoft.com/office/officeart/2005/8/layout/hList3"/>
    <dgm:cxn modelId="{B1DF2FAD-7DA0-4A15-8DD2-9E70E3B5327D}" type="presOf" srcId="{7830C1D1-197B-4A91-A7B9-36A99EFA23DF}" destId="{C25E8BE3-F032-40A0-9D8C-5BFAED59623C}" srcOrd="0" destOrd="0" presId="urn:microsoft.com/office/officeart/2005/8/layout/hList3"/>
    <dgm:cxn modelId="{622CC673-F165-40C2-9FD1-E0E1B7AE41EA}" srcId="{FD5FD77E-EE2D-407F-A448-54C7DC43C320}" destId="{2F54FBA0-B8DB-4B3A-AA98-F89B91BAE472}" srcOrd="0" destOrd="0" parTransId="{8357E4EA-4871-4307-A2F1-2635C5E4CC9B}" sibTransId="{14250FD8-72F8-4928-AE0D-7738A455CF9B}"/>
    <dgm:cxn modelId="{3850CE44-2F1E-4ECB-968C-069E047FFE1C}" type="presOf" srcId="{BFC0E9A4-3444-46FB-B5E7-55C77B247F3F}" destId="{E6F36A4A-8227-42B5-A689-DF9960587BBC}" srcOrd="0" destOrd="0" presId="urn:microsoft.com/office/officeart/2005/8/layout/hList3"/>
    <dgm:cxn modelId="{E8B9FDA3-6C27-4D57-A95B-E02DC80802C8}" type="presOf" srcId="{2F54FBA0-B8DB-4B3A-AA98-F89B91BAE472}" destId="{55457A08-4A81-4244-86D0-6AC0DEBD34C4}" srcOrd="0" destOrd="0" presId="urn:microsoft.com/office/officeart/2005/8/layout/hList3"/>
    <dgm:cxn modelId="{AB83531E-C9D8-4A65-9E51-DBA2E7DD3294}" srcId="{2F54FBA0-B8DB-4B3A-AA98-F89B91BAE472}" destId="{66E5E848-75CF-4732-9AF2-F25DD9C700F6}" srcOrd="2" destOrd="0" parTransId="{AA652DCD-0FCF-4BD8-AA5A-6E540F2FCB3B}" sibTransId="{15E0399F-81C8-4C31-A1C9-817D81C2A4A3}"/>
    <dgm:cxn modelId="{7ECC887F-C1E3-42E3-9BD8-B215A3CEB582}" srcId="{2F54FBA0-B8DB-4B3A-AA98-F89B91BAE472}" destId="{7830C1D1-197B-4A91-A7B9-36A99EFA23DF}" srcOrd="0" destOrd="0" parTransId="{780B2293-5317-4D95-9B24-592DE400CB81}" sibTransId="{0F6B2085-004B-4806-96AA-7A933BE223FD}"/>
    <dgm:cxn modelId="{F9B3AF55-8393-4654-88C8-A7819612AA8D}" srcId="{2F54FBA0-B8DB-4B3A-AA98-F89B91BAE472}" destId="{BFC0E9A4-3444-46FB-B5E7-55C77B247F3F}" srcOrd="1" destOrd="0" parTransId="{DD03232E-1C3F-4B5C-9449-2A90130CEE56}" sibTransId="{ED2007DF-3B32-4E94-9A67-BD5E53E55331}"/>
    <dgm:cxn modelId="{534EACEC-780E-4C5B-8EE3-A274919FBDAA}" type="presOf" srcId="{66E5E848-75CF-4732-9AF2-F25DD9C700F6}" destId="{AE7276FD-6341-4287-96B7-A0E3C05AF6C8}" srcOrd="0" destOrd="0" presId="urn:microsoft.com/office/officeart/2005/8/layout/hList3"/>
    <dgm:cxn modelId="{B260EDFA-89A7-4B53-B10D-9CBB3146722C}" type="presParOf" srcId="{27DE7BBA-FE74-48C9-BFBC-166B17882339}" destId="{55457A08-4A81-4244-86D0-6AC0DEBD34C4}" srcOrd="0" destOrd="0" presId="urn:microsoft.com/office/officeart/2005/8/layout/hList3"/>
    <dgm:cxn modelId="{3C0E65D1-06BE-41E9-840E-10DFE009E4A4}" type="presParOf" srcId="{27DE7BBA-FE74-48C9-BFBC-166B17882339}" destId="{02398BC1-7B66-4C0D-8F76-E8B95E87AA30}" srcOrd="1" destOrd="0" presId="urn:microsoft.com/office/officeart/2005/8/layout/hList3"/>
    <dgm:cxn modelId="{F56E2DE5-5780-4D3B-9D07-B549A26E0F63}" type="presParOf" srcId="{02398BC1-7B66-4C0D-8F76-E8B95E87AA30}" destId="{C25E8BE3-F032-40A0-9D8C-5BFAED59623C}" srcOrd="0" destOrd="0" presId="urn:microsoft.com/office/officeart/2005/8/layout/hList3"/>
    <dgm:cxn modelId="{F03A7539-3113-4BCE-AD3E-ACBC05DDB200}" type="presParOf" srcId="{02398BC1-7B66-4C0D-8F76-E8B95E87AA30}" destId="{E6F36A4A-8227-42B5-A689-DF9960587BBC}" srcOrd="1" destOrd="0" presId="urn:microsoft.com/office/officeart/2005/8/layout/hList3"/>
    <dgm:cxn modelId="{A4CA1ADA-DB31-4770-8A64-5AD7F31299A4}" type="presParOf" srcId="{02398BC1-7B66-4C0D-8F76-E8B95E87AA30}" destId="{AE7276FD-6341-4287-96B7-A0E3C05AF6C8}" srcOrd="2" destOrd="0" presId="urn:microsoft.com/office/officeart/2005/8/layout/hList3"/>
    <dgm:cxn modelId="{405357C6-3365-488A-B95B-D1645FB876D8}" type="presParOf" srcId="{27DE7BBA-FE74-48C9-BFBC-166B17882339}" destId="{B7F13BD7-6CE9-4D7C-8153-018BA893768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87A1F9-73A0-4AB6-8F7A-DA7854ABD4DA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DEA8385-0E0C-4D2D-9A23-D25C29C021E1}">
      <dgm:prSet phldrT="[Text]" custT="1"/>
      <dgm:spPr/>
      <dgm:t>
        <a:bodyPr/>
        <a:lstStyle/>
        <a:p>
          <a:r>
            <a:rPr lang="ms-MY" sz="1600" b="1" u="none" strike="noStrike" noProof="0" dirty="0" smtClean="0"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JENIS DOKUMEN KEWANGAN</a:t>
          </a:r>
          <a:endParaRPr lang="ms-MY" sz="1600" b="1" noProof="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A466A4DA-2E6C-4983-9EC8-3BF8363CE7E5}" type="parTrans" cxnId="{80171E29-9722-4A48-9EEB-AA952F68D1A3}">
      <dgm:prSet/>
      <dgm:spPr/>
      <dgm:t>
        <a:bodyPr/>
        <a:lstStyle/>
        <a:p>
          <a:endParaRPr lang="en-US" sz="1600"/>
        </a:p>
      </dgm:t>
    </dgm:pt>
    <dgm:pt modelId="{DD0BD9B3-71E6-4F7E-B445-CA71B6D76654}" type="sibTrans" cxnId="{80171E29-9722-4A48-9EEB-AA952F68D1A3}">
      <dgm:prSet/>
      <dgm:spPr/>
      <dgm:t>
        <a:bodyPr/>
        <a:lstStyle/>
        <a:p>
          <a:endParaRPr lang="en-US" sz="1600"/>
        </a:p>
      </dgm:t>
    </dgm:pt>
    <dgm:pt modelId="{4FDCF4EC-D8AC-4E26-BA26-DD3724BAF6BF}">
      <dgm:prSet phldrT="[Text]" custT="1"/>
      <dgm:spPr/>
      <dgm:t>
        <a:bodyPr/>
        <a:lstStyle/>
        <a:p>
          <a:r>
            <a:rPr lang="ms-MY" sz="1600" b="1" u="none" strike="noStrike" noProof="0" dirty="0" smtClean="0"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09.12.2019 (Isnin)</a:t>
          </a:r>
          <a:endParaRPr lang="ms-MY" sz="1600" b="1" noProof="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F4D95AC-AE03-41AC-8EEC-D5209F4C427F}" type="parTrans" cxnId="{705B3641-729A-4EF1-A7AB-5AECBE31EC73}">
      <dgm:prSet/>
      <dgm:spPr/>
      <dgm:t>
        <a:bodyPr/>
        <a:lstStyle/>
        <a:p>
          <a:endParaRPr lang="en-US" sz="1600"/>
        </a:p>
      </dgm:t>
    </dgm:pt>
    <dgm:pt modelId="{CC38AF5F-899E-4183-BF2E-A5483D5FDFF9}" type="sibTrans" cxnId="{705B3641-729A-4EF1-A7AB-5AECBE31EC73}">
      <dgm:prSet/>
      <dgm:spPr/>
      <dgm:t>
        <a:bodyPr/>
        <a:lstStyle/>
        <a:p>
          <a:endParaRPr lang="en-US" sz="1600"/>
        </a:p>
      </dgm:t>
    </dgm:pt>
    <dgm:pt modelId="{F12E65A6-BADA-4D35-911D-FF778BC00C09}">
      <dgm:prSet phldrT="[Text]" custT="1"/>
      <dgm:spPr/>
      <dgm:t>
        <a:bodyPr/>
        <a:lstStyle/>
        <a:p>
          <a:r>
            <a:rPr lang="ms-MY" sz="1600" b="1" u="none" strike="noStrike" noProof="0" dirty="0" smtClean="0"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09.12.2019 (Isnin)</a:t>
          </a:r>
          <a:endParaRPr lang="ms-MY" sz="1600" b="1" noProof="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A303416D-AC10-4C30-8475-FF4AF5686963}" type="parTrans" cxnId="{AF31E613-9118-4ACE-955A-F05B241C0032}">
      <dgm:prSet/>
      <dgm:spPr/>
      <dgm:t>
        <a:bodyPr/>
        <a:lstStyle/>
        <a:p>
          <a:endParaRPr lang="en-US" sz="1600"/>
        </a:p>
      </dgm:t>
    </dgm:pt>
    <dgm:pt modelId="{4DD71EF3-6E25-4C29-851E-D63F89D5A269}" type="sibTrans" cxnId="{AF31E613-9118-4ACE-955A-F05B241C0032}">
      <dgm:prSet/>
      <dgm:spPr/>
      <dgm:t>
        <a:bodyPr/>
        <a:lstStyle/>
        <a:p>
          <a:endParaRPr lang="en-US" sz="1600"/>
        </a:p>
      </dgm:t>
    </dgm:pt>
    <dgm:pt modelId="{CAD148B6-C859-4AD0-9D7E-99837DD7E112}">
      <dgm:prSet phldrT="[Text]" custT="1"/>
      <dgm:spPr/>
      <dgm:t>
        <a:bodyPr/>
        <a:lstStyle/>
        <a:p>
          <a:r>
            <a:rPr lang="ms-MY" sz="1600" b="1" u="none" strike="noStrike" noProof="0" dirty="0" smtClean="0"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Penerimaan Bekalan &amp; Perkhidmatan - GRN/FRN</a:t>
          </a:r>
          <a:endParaRPr lang="ms-MY" sz="1600" b="1" noProof="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D6CE81F9-1D73-4CFC-8D3C-B5946A0681B6}" type="parTrans" cxnId="{4E941FBD-9B9C-4749-BBE1-F777C2FD5308}">
      <dgm:prSet/>
      <dgm:spPr/>
      <dgm:t>
        <a:bodyPr/>
        <a:lstStyle/>
        <a:p>
          <a:endParaRPr lang="en-US" sz="1600"/>
        </a:p>
      </dgm:t>
    </dgm:pt>
    <dgm:pt modelId="{1F7F2DAF-61AA-4164-9BE0-1FF1764CB84F}" type="sibTrans" cxnId="{4E941FBD-9B9C-4749-BBE1-F777C2FD5308}">
      <dgm:prSet/>
      <dgm:spPr/>
      <dgm:t>
        <a:bodyPr/>
        <a:lstStyle/>
        <a:p>
          <a:endParaRPr lang="en-US" sz="1600"/>
        </a:p>
      </dgm:t>
    </dgm:pt>
    <dgm:pt modelId="{4803F58A-8DAC-428B-B722-81A63B9313EC}">
      <dgm:prSet phldrT="[Text]" custT="1"/>
      <dgm:spPr/>
      <dgm:t>
        <a:bodyPr/>
        <a:lstStyle/>
        <a:p>
          <a:r>
            <a:rPr lang="ms-MY" sz="1600" b="1" u="none" strike="noStrike" noProof="0" dirty="0" smtClean="0"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09.12.2019 (Isnin) </a:t>
          </a:r>
          <a:endParaRPr lang="ms-MY" sz="1600" b="1" noProof="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E3099201-6037-4D37-A759-28E650809E35}" type="parTrans" cxnId="{D284C1DE-51F1-4080-BE87-237338A34C0B}">
      <dgm:prSet/>
      <dgm:spPr/>
      <dgm:t>
        <a:bodyPr/>
        <a:lstStyle/>
        <a:p>
          <a:endParaRPr lang="en-US" sz="1600"/>
        </a:p>
      </dgm:t>
    </dgm:pt>
    <dgm:pt modelId="{D345AE8A-458E-4708-B005-4A0E7E1D0850}" type="sibTrans" cxnId="{D284C1DE-51F1-4080-BE87-237338A34C0B}">
      <dgm:prSet/>
      <dgm:spPr/>
      <dgm:t>
        <a:bodyPr/>
        <a:lstStyle/>
        <a:p>
          <a:endParaRPr lang="en-US" sz="1600"/>
        </a:p>
      </dgm:t>
    </dgm:pt>
    <dgm:pt modelId="{8B7431B1-89BF-41EC-9943-1073C41A1DF8}">
      <dgm:prSet phldrT="[Text]" custT="1"/>
      <dgm:spPr/>
      <dgm:t>
        <a:bodyPr/>
        <a:lstStyle/>
        <a:p>
          <a:r>
            <a:rPr lang="ms-MY" sz="1600" b="1" u="none" strike="noStrike" noProof="0" dirty="0" smtClean="0"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09.12.2019 (Isnin) </a:t>
          </a:r>
          <a:endParaRPr lang="ms-MY" sz="1600" b="1" noProof="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DB433567-014B-46DC-A5D1-D544F232EA5B}" type="parTrans" cxnId="{0930701C-C062-46F8-9396-6311F3054B7F}">
      <dgm:prSet/>
      <dgm:spPr/>
      <dgm:t>
        <a:bodyPr/>
        <a:lstStyle/>
        <a:p>
          <a:endParaRPr lang="en-US" sz="1600"/>
        </a:p>
      </dgm:t>
    </dgm:pt>
    <dgm:pt modelId="{1B762BC2-7632-4E57-8442-C588E1557042}" type="sibTrans" cxnId="{0930701C-C062-46F8-9396-6311F3054B7F}">
      <dgm:prSet/>
      <dgm:spPr/>
      <dgm:t>
        <a:bodyPr/>
        <a:lstStyle/>
        <a:p>
          <a:endParaRPr lang="en-US" sz="1600"/>
        </a:p>
      </dgm:t>
    </dgm:pt>
    <dgm:pt modelId="{81D3BF1A-453B-4E4D-917D-D379BFA67CB9}">
      <dgm:prSet phldrT="[Text]" custT="1"/>
      <dgm:spPr/>
      <dgm:t>
        <a:bodyPr/>
        <a:lstStyle/>
        <a:p>
          <a:r>
            <a:rPr lang="ms-MY" sz="1600" b="1" u="none" strike="noStrike" noProof="0" dirty="0" smtClean="0"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Arahan Pembayaran Peraku 2</a:t>
          </a:r>
          <a:endParaRPr lang="ms-MY" sz="1600" b="1" noProof="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D277D6F7-1821-49E4-8007-F4242775C02C}" type="parTrans" cxnId="{591FF448-9447-41F9-9A56-AE01B7830FC4}">
      <dgm:prSet/>
      <dgm:spPr/>
      <dgm:t>
        <a:bodyPr/>
        <a:lstStyle/>
        <a:p>
          <a:endParaRPr lang="en-US" sz="1600"/>
        </a:p>
      </dgm:t>
    </dgm:pt>
    <dgm:pt modelId="{25E1768C-7A2B-4A12-AEBF-5EA7B4A25958}" type="sibTrans" cxnId="{591FF448-9447-41F9-9A56-AE01B7830FC4}">
      <dgm:prSet/>
      <dgm:spPr/>
      <dgm:t>
        <a:bodyPr/>
        <a:lstStyle/>
        <a:p>
          <a:endParaRPr lang="en-US" sz="1600"/>
        </a:p>
      </dgm:t>
    </dgm:pt>
    <dgm:pt modelId="{8C8EC5B0-1D9E-4C17-B83D-726987D8BA7F}">
      <dgm:prSet phldrT="[Text]" custT="1"/>
      <dgm:spPr/>
      <dgm:t>
        <a:bodyPr/>
        <a:lstStyle/>
        <a:p>
          <a:r>
            <a:rPr lang="ms-MY" sz="1600" b="1" u="none" strike="noStrike" noProof="0" dirty="0" smtClean="0"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09.12.2019 (Isnin) </a:t>
          </a:r>
          <a:endParaRPr lang="ms-MY" sz="1600" b="1" noProof="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55E4D1C7-B48D-4146-A6E4-F84959B555CC}" type="parTrans" cxnId="{B83DA522-7152-4112-9F02-A53042F7C12A}">
      <dgm:prSet/>
      <dgm:spPr/>
      <dgm:t>
        <a:bodyPr/>
        <a:lstStyle/>
        <a:p>
          <a:endParaRPr lang="en-US" sz="1600"/>
        </a:p>
      </dgm:t>
    </dgm:pt>
    <dgm:pt modelId="{42C73D0D-A68F-487B-BA15-32B5AFB89A7B}" type="sibTrans" cxnId="{B83DA522-7152-4112-9F02-A53042F7C12A}">
      <dgm:prSet/>
      <dgm:spPr/>
      <dgm:t>
        <a:bodyPr/>
        <a:lstStyle/>
        <a:p>
          <a:endParaRPr lang="en-US" sz="1600"/>
        </a:p>
      </dgm:t>
    </dgm:pt>
    <dgm:pt modelId="{B385335D-C755-4786-AA24-678E06F1CE3F}">
      <dgm:prSet phldrT="[Text]" custT="1"/>
      <dgm:spPr/>
      <dgm:t>
        <a:bodyPr/>
        <a:lstStyle/>
        <a:p>
          <a:r>
            <a:rPr lang="ms-MY" sz="1600" b="1" i="0" u="none" noProof="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09.12.2019 (Isnin) </a:t>
          </a:r>
        </a:p>
      </dgm:t>
    </dgm:pt>
    <dgm:pt modelId="{4ADEBB76-385E-4351-A1A4-5E689163A2DD}" type="parTrans" cxnId="{FAC684B1-F733-4FD0-B5D9-D5E5013F2921}">
      <dgm:prSet/>
      <dgm:spPr/>
      <dgm:t>
        <a:bodyPr/>
        <a:lstStyle/>
        <a:p>
          <a:endParaRPr lang="en-US" sz="1600"/>
        </a:p>
      </dgm:t>
    </dgm:pt>
    <dgm:pt modelId="{6194A64C-74FC-43B7-82CA-71160521E6D1}" type="sibTrans" cxnId="{FAC684B1-F733-4FD0-B5D9-D5E5013F2921}">
      <dgm:prSet/>
      <dgm:spPr/>
      <dgm:t>
        <a:bodyPr/>
        <a:lstStyle/>
        <a:p>
          <a:endParaRPr lang="en-US" sz="1600"/>
        </a:p>
      </dgm:t>
    </dgm:pt>
    <dgm:pt modelId="{3A8B4FCC-6E13-4331-8EC9-C941BFC2B0AC}">
      <dgm:prSet phldrT="[Text]" custT="1"/>
      <dgm:spPr/>
      <dgm:t>
        <a:bodyPr/>
        <a:lstStyle/>
        <a:p>
          <a:r>
            <a:rPr lang="ms-MY" sz="1600" b="1" u="none" strike="noStrike" noProof="0" dirty="0" smtClean="0"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Arahan Pembayaran Peraku 2 (Kuiri</a:t>
          </a:r>
          <a:r>
            <a:rPr lang="ms-MY" sz="1600" b="0" u="none" strike="noStrike" noProof="0" dirty="0" smtClean="0"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)</a:t>
          </a:r>
          <a:endParaRPr lang="ms-MY" sz="1600" b="0" noProof="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06000F31-074C-4892-9EF7-103E6961EE38}" type="parTrans" cxnId="{5B48BC0D-24C3-451A-B37E-693733FE2A46}">
      <dgm:prSet/>
      <dgm:spPr/>
      <dgm:t>
        <a:bodyPr/>
        <a:lstStyle/>
        <a:p>
          <a:endParaRPr lang="en-US" sz="1600"/>
        </a:p>
      </dgm:t>
    </dgm:pt>
    <dgm:pt modelId="{E65DA323-7073-4615-989E-2EFB0F9BAECC}" type="sibTrans" cxnId="{5B48BC0D-24C3-451A-B37E-693733FE2A46}">
      <dgm:prSet/>
      <dgm:spPr/>
      <dgm:t>
        <a:bodyPr/>
        <a:lstStyle/>
        <a:p>
          <a:endParaRPr lang="en-US" sz="1600"/>
        </a:p>
      </dgm:t>
    </dgm:pt>
    <dgm:pt modelId="{975FA92E-F020-4586-9EF2-94F1DBFAC23D}">
      <dgm:prSet phldrT="[Text]" custT="1"/>
      <dgm:spPr/>
      <dgm:t>
        <a:bodyPr/>
        <a:lstStyle/>
        <a:p>
          <a:r>
            <a:rPr lang="ms-MY" sz="1600" b="1" u="none" strike="noStrike" noProof="0" dirty="0" smtClean="0"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12.12.2019 (Khamis) </a:t>
          </a:r>
          <a:endParaRPr lang="ms-MY" sz="1600" b="1" noProof="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E07960F8-388F-4D16-8127-3C5B22880E36}" type="parTrans" cxnId="{8BA64202-E430-41E3-8E77-D594BDBD20C9}">
      <dgm:prSet/>
      <dgm:spPr/>
      <dgm:t>
        <a:bodyPr/>
        <a:lstStyle/>
        <a:p>
          <a:endParaRPr lang="en-US" sz="1600"/>
        </a:p>
      </dgm:t>
    </dgm:pt>
    <dgm:pt modelId="{16EFCD82-A1D8-47A1-83AF-405DBA7C6EDD}" type="sibTrans" cxnId="{8BA64202-E430-41E3-8E77-D594BDBD20C9}">
      <dgm:prSet/>
      <dgm:spPr/>
      <dgm:t>
        <a:bodyPr/>
        <a:lstStyle/>
        <a:p>
          <a:endParaRPr lang="en-US" sz="1600"/>
        </a:p>
      </dgm:t>
    </dgm:pt>
    <dgm:pt modelId="{9D610641-4540-49D5-8305-C1DE5F121948}">
      <dgm:prSet phldrT="[Text]" custT="1"/>
      <dgm:spPr/>
      <dgm:t>
        <a:bodyPr/>
        <a:lstStyle/>
        <a:p>
          <a:r>
            <a:rPr lang="ms-MY" sz="1600" b="1" u="none" strike="noStrike" noProof="0" dirty="0" smtClean="0"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12.12.2019 (Khamis) </a:t>
          </a:r>
          <a:endParaRPr lang="ms-MY" sz="1600" b="1" noProof="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56B48884-191F-4252-9475-B2B954B743D9}" type="parTrans" cxnId="{07C8FE28-AD74-4018-AA93-C685C16074FE}">
      <dgm:prSet/>
      <dgm:spPr/>
      <dgm:t>
        <a:bodyPr/>
        <a:lstStyle/>
        <a:p>
          <a:endParaRPr lang="en-US" sz="1600"/>
        </a:p>
      </dgm:t>
    </dgm:pt>
    <dgm:pt modelId="{9A73D2B9-F03C-4325-9121-53FE15497E2E}" type="sibTrans" cxnId="{07C8FE28-AD74-4018-AA93-C685C16074FE}">
      <dgm:prSet/>
      <dgm:spPr/>
      <dgm:t>
        <a:bodyPr/>
        <a:lstStyle/>
        <a:p>
          <a:endParaRPr lang="en-US" sz="1600"/>
        </a:p>
      </dgm:t>
    </dgm:pt>
    <dgm:pt modelId="{5E072EA8-B90E-492A-9B13-0FBD41C1F48F}">
      <dgm:prSet phldrT="[Text]" custT="1"/>
      <dgm:spPr/>
      <dgm:t>
        <a:bodyPr/>
        <a:lstStyle/>
        <a:p>
          <a:r>
            <a:rPr lang="ms-MY" sz="1600" b="1" u="none" strike="noStrike" noProof="0" dirty="0" smtClean="0"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Waran Perjalanan Udara Awam</a:t>
          </a:r>
          <a:endParaRPr lang="ms-MY" sz="1600" b="1" noProof="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EE7A372-F953-4E60-9B3E-FCA08695DAC9}" type="parTrans" cxnId="{7F471310-36F4-443C-A4ED-AC6B38EDE7EF}">
      <dgm:prSet/>
      <dgm:spPr/>
      <dgm:t>
        <a:bodyPr/>
        <a:lstStyle/>
        <a:p>
          <a:endParaRPr lang="en-US" sz="1600"/>
        </a:p>
      </dgm:t>
    </dgm:pt>
    <dgm:pt modelId="{2536A8E3-C491-477A-BD52-792569D650D1}" type="sibTrans" cxnId="{7F471310-36F4-443C-A4ED-AC6B38EDE7EF}">
      <dgm:prSet/>
      <dgm:spPr/>
      <dgm:t>
        <a:bodyPr/>
        <a:lstStyle/>
        <a:p>
          <a:endParaRPr lang="en-US" sz="1600"/>
        </a:p>
      </dgm:t>
    </dgm:pt>
    <dgm:pt modelId="{AB12A389-50C6-4BE5-8713-0B8227C072BB}">
      <dgm:prSet phldrT="[Text]" custT="1"/>
      <dgm:spPr/>
      <dgm:t>
        <a:bodyPr/>
        <a:lstStyle/>
        <a:p>
          <a:r>
            <a:rPr lang="ms-MY" sz="1600" b="1" u="none" strike="noStrike" noProof="0" dirty="0" smtClean="0"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09.12.2019 (Isnin) </a:t>
          </a:r>
          <a:endParaRPr lang="ms-MY" sz="1600" b="1" noProof="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49C4D44E-76DA-4DDD-B446-080AE381499B}" type="parTrans" cxnId="{616AAEC4-2483-4607-B7A7-39B47F18C40C}">
      <dgm:prSet/>
      <dgm:spPr/>
      <dgm:t>
        <a:bodyPr/>
        <a:lstStyle/>
        <a:p>
          <a:endParaRPr lang="en-US" sz="1600"/>
        </a:p>
      </dgm:t>
    </dgm:pt>
    <dgm:pt modelId="{3297BE6B-A5BB-4378-89A0-AD54D0D14FC8}" type="sibTrans" cxnId="{616AAEC4-2483-4607-B7A7-39B47F18C40C}">
      <dgm:prSet/>
      <dgm:spPr/>
      <dgm:t>
        <a:bodyPr/>
        <a:lstStyle/>
        <a:p>
          <a:endParaRPr lang="en-US" sz="1600"/>
        </a:p>
      </dgm:t>
    </dgm:pt>
    <dgm:pt modelId="{D289D549-5028-41C0-8B41-4E73272ECFFC}">
      <dgm:prSet phldrT="[Text]" custT="1"/>
      <dgm:spPr/>
      <dgm:t>
        <a:bodyPr/>
        <a:lstStyle/>
        <a:p>
          <a:r>
            <a:rPr lang="ms-MY" sz="1600" b="1" u="none" strike="noStrike" noProof="0" dirty="0" smtClean="0"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-</a:t>
          </a:r>
          <a:endParaRPr lang="ms-MY" sz="1600" b="1" noProof="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68909AE1-C729-4FC4-A9B7-7772D8A57D26}" type="parTrans" cxnId="{18455EFE-95CD-46A4-A2E6-8F949C84D5C7}">
      <dgm:prSet/>
      <dgm:spPr/>
      <dgm:t>
        <a:bodyPr/>
        <a:lstStyle/>
        <a:p>
          <a:endParaRPr lang="en-US" sz="1600"/>
        </a:p>
      </dgm:t>
    </dgm:pt>
    <dgm:pt modelId="{78B72E96-C7AB-43DD-8B7A-9539A00691C5}" type="sibTrans" cxnId="{18455EFE-95CD-46A4-A2E6-8F949C84D5C7}">
      <dgm:prSet/>
      <dgm:spPr/>
      <dgm:t>
        <a:bodyPr/>
        <a:lstStyle/>
        <a:p>
          <a:endParaRPr lang="en-US" sz="1600"/>
        </a:p>
      </dgm:t>
    </dgm:pt>
    <dgm:pt modelId="{9AF25DF7-3AFA-4630-8FA8-AC4701D6DF9F}">
      <dgm:prSet phldrT="[Text]" custT="1"/>
      <dgm:spPr/>
      <dgm:t>
        <a:bodyPr/>
        <a:lstStyle/>
        <a:p>
          <a:r>
            <a:rPr lang="ms-MY" sz="1600" b="1" noProof="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iGFMAS</a:t>
          </a:r>
          <a:endParaRPr lang="ms-MY" sz="1600" b="1" noProof="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E9202369-1679-40D0-AF53-87E88CF09635}" type="parTrans" cxnId="{56843403-856E-4C12-87D4-053DA6849D9E}">
      <dgm:prSet/>
      <dgm:spPr/>
      <dgm:t>
        <a:bodyPr/>
        <a:lstStyle/>
        <a:p>
          <a:endParaRPr lang="en-US" sz="1600"/>
        </a:p>
      </dgm:t>
    </dgm:pt>
    <dgm:pt modelId="{2B0291D4-D147-4FD9-BBC6-6E72992C56B0}" type="sibTrans" cxnId="{56843403-856E-4C12-87D4-053DA6849D9E}">
      <dgm:prSet/>
      <dgm:spPr/>
      <dgm:t>
        <a:bodyPr/>
        <a:lstStyle/>
        <a:p>
          <a:endParaRPr lang="en-US" sz="1600"/>
        </a:p>
      </dgm:t>
    </dgm:pt>
    <dgm:pt modelId="{044E607D-612B-41DD-A20D-524AA3730F4D}">
      <dgm:prSet phldrT="[Text]" custT="1"/>
      <dgm:spPr/>
      <dgm:t>
        <a:bodyPr/>
        <a:lstStyle/>
        <a:p>
          <a:r>
            <a:rPr lang="ms-MY" sz="1600" b="1" u="none" strike="noStrike" noProof="0" dirty="0" smtClean="0"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ePEROLEHAN</a:t>
          </a:r>
          <a:endParaRPr lang="ms-MY" sz="1600" b="1" noProof="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7AAFC260-1079-4BF4-AD7A-FAA4ECEE2891}" type="parTrans" cxnId="{A33CC5C2-D458-4EC1-98D0-66A26530DE20}">
      <dgm:prSet/>
      <dgm:spPr/>
      <dgm:t>
        <a:bodyPr/>
        <a:lstStyle/>
        <a:p>
          <a:endParaRPr lang="en-US" sz="1600"/>
        </a:p>
      </dgm:t>
    </dgm:pt>
    <dgm:pt modelId="{34B37E3D-0F91-42C7-8D6A-D6BB16B1DD90}" type="sibTrans" cxnId="{A33CC5C2-D458-4EC1-98D0-66A26530DE20}">
      <dgm:prSet/>
      <dgm:spPr/>
      <dgm:t>
        <a:bodyPr/>
        <a:lstStyle/>
        <a:p>
          <a:endParaRPr lang="en-US" sz="1600"/>
        </a:p>
      </dgm:t>
    </dgm:pt>
    <dgm:pt modelId="{A8635B35-6D9B-469D-86EC-21E17C5BA3C3}">
      <dgm:prSet phldrT="[Text]" custT="1"/>
      <dgm:spPr/>
      <dgm:t>
        <a:bodyPr/>
        <a:lstStyle/>
        <a:p>
          <a:r>
            <a:rPr lang="ms-MY" sz="1600" b="1" u="none" strike="noStrike" noProof="0" dirty="0" smtClean="0"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Pesanan Kerajaan (termasuk kuiri)</a:t>
          </a:r>
          <a:endParaRPr lang="ms-MY" sz="1600" b="1" noProof="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7C45BC3-87BE-40BA-818F-4A9B4D24A3C2}" type="parTrans" cxnId="{238510C7-48AD-48AC-9373-BC3159A084CC}">
      <dgm:prSet/>
      <dgm:spPr/>
      <dgm:t>
        <a:bodyPr/>
        <a:lstStyle/>
        <a:p>
          <a:endParaRPr lang="en-US" sz="1600"/>
        </a:p>
      </dgm:t>
    </dgm:pt>
    <dgm:pt modelId="{66EC4BDA-EDA6-4C71-8DBF-B605D18FC546}" type="sibTrans" cxnId="{238510C7-48AD-48AC-9373-BC3159A084CC}">
      <dgm:prSet/>
      <dgm:spPr/>
      <dgm:t>
        <a:bodyPr/>
        <a:lstStyle/>
        <a:p>
          <a:endParaRPr lang="en-US" sz="1600"/>
        </a:p>
      </dgm:t>
    </dgm:pt>
    <dgm:pt modelId="{EAEF3DFE-3A20-409C-8A02-326A7417B64F}" type="pres">
      <dgm:prSet presAssocID="{FB87A1F9-73A0-4AB6-8F7A-DA7854ABD4D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A5740EB-1935-4695-B6C0-B4484BC2CC8C}" type="pres">
      <dgm:prSet presAssocID="{9DEA8385-0E0C-4D2D-9A23-D25C29C021E1}" presName="horFlow" presStyleCnt="0"/>
      <dgm:spPr/>
    </dgm:pt>
    <dgm:pt modelId="{F576C5AE-376A-441B-B659-3FDFCD7FF5D9}" type="pres">
      <dgm:prSet presAssocID="{9DEA8385-0E0C-4D2D-9A23-D25C29C021E1}" presName="bigChev" presStyleLbl="node1" presStyleIdx="0" presStyleCnt="6" custScaleX="428450" custScaleY="147063"/>
      <dgm:spPr/>
      <dgm:t>
        <a:bodyPr/>
        <a:lstStyle/>
        <a:p>
          <a:endParaRPr lang="en-US"/>
        </a:p>
      </dgm:t>
    </dgm:pt>
    <dgm:pt modelId="{3C46D918-D505-420E-A72D-DBCA0AFD5017}" type="pres">
      <dgm:prSet presAssocID="{E9202369-1679-40D0-AF53-87E88CF09635}" presName="parTrans" presStyleCnt="0"/>
      <dgm:spPr/>
    </dgm:pt>
    <dgm:pt modelId="{5A01E181-3145-4576-AB2E-901007B67EE9}" type="pres">
      <dgm:prSet presAssocID="{9AF25DF7-3AFA-4630-8FA8-AC4701D6DF9F}" presName="node" presStyleLbl="alignAccFollowNode1" presStyleIdx="0" presStyleCnt="12" custScaleX="309327" custScaleY="1184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70053-FED2-4ACC-B9F3-45C48671924F}" type="pres">
      <dgm:prSet presAssocID="{2B0291D4-D147-4FD9-BBC6-6E72992C56B0}" presName="sibTrans" presStyleCnt="0"/>
      <dgm:spPr/>
    </dgm:pt>
    <dgm:pt modelId="{D2AD5D2C-C772-4A82-ACDF-64B541188301}" type="pres">
      <dgm:prSet presAssocID="{044E607D-612B-41DD-A20D-524AA3730F4D}" presName="node" presStyleLbl="alignAccFollowNode1" presStyleIdx="1" presStyleCnt="12" custScaleX="309327" custScaleY="1184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2968F0-1C50-4743-9F03-7F3730B717BC}" type="pres">
      <dgm:prSet presAssocID="{9DEA8385-0E0C-4D2D-9A23-D25C29C021E1}" presName="vSp" presStyleCnt="0"/>
      <dgm:spPr/>
    </dgm:pt>
    <dgm:pt modelId="{BF222A10-0821-4C72-8973-01DE967F0FA5}" type="pres">
      <dgm:prSet presAssocID="{A8635B35-6D9B-469D-86EC-21E17C5BA3C3}" presName="horFlow" presStyleCnt="0"/>
      <dgm:spPr/>
    </dgm:pt>
    <dgm:pt modelId="{7E7D0677-6152-4341-9721-4B697C34E00E}" type="pres">
      <dgm:prSet presAssocID="{A8635B35-6D9B-469D-86EC-21E17C5BA3C3}" presName="bigChev" presStyleLbl="node1" presStyleIdx="1" presStyleCnt="6" custScaleX="431072" custScaleY="147063" custLinFactNeighborX="-27203" custLinFactNeighborY="-5608"/>
      <dgm:spPr/>
      <dgm:t>
        <a:bodyPr/>
        <a:lstStyle/>
        <a:p>
          <a:endParaRPr lang="en-US"/>
        </a:p>
      </dgm:t>
    </dgm:pt>
    <dgm:pt modelId="{35E59D33-E8FD-4AB0-8BA5-670216CB4317}" type="pres">
      <dgm:prSet presAssocID="{CF4D95AC-AE03-41AC-8EEC-D5209F4C427F}" presName="parTrans" presStyleCnt="0"/>
      <dgm:spPr/>
    </dgm:pt>
    <dgm:pt modelId="{F29C9247-388A-41FA-8FD2-36DC9C945F64}" type="pres">
      <dgm:prSet presAssocID="{4FDCF4EC-D8AC-4E26-BA26-DD3724BAF6BF}" presName="node" presStyleLbl="alignAccFollowNode1" presStyleIdx="2" presStyleCnt="12" custScaleX="300817" custScaleY="118476" custLinFactNeighborX="59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51A01-6BA8-4B7C-B33D-EC033C8F43E5}" type="pres">
      <dgm:prSet presAssocID="{CC38AF5F-899E-4183-BF2E-A5483D5FDFF9}" presName="sibTrans" presStyleCnt="0"/>
      <dgm:spPr/>
    </dgm:pt>
    <dgm:pt modelId="{49447E4A-26F2-47E6-A1B7-008B206C8A62}" type="pres">
      <dgm:prSet presAssocID="{F12E65A6-BADA-4D35-911D-FF778BC00C09}" presName="node" presStyleLbl="alignAccFollowNode1" presStyleIdx="3" presStyleCnt="12" custScaleX="300817" custScaleY="118476" custLinFactNeighborX="59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7CFFAB-FB47-488C-9597-2C83F762226E}" type="pres">
      <dgm:prSet presAssocID="{A8635B35-6D9B-469D-86EC-21E17C5BA3C3}" presName="vSp" presStyleCnt="0"/>
      <dgm:spPr/>
    </dgm:pt>
    <dgm:pt modelId="{98390B80-23CB-4E83-BDD6-BD098C6F1ECA}" type="pres">
      <dgm:prSet presAssocID="{CAD148B6-C859-4AD0-9D7E-99837DD7E112}" presName="horFlow" presStyleCnt="0"/>
      <dgm:spPr/>
    </dgm:pt>
    <dgm:pt modelId="{B4F31172-7214-41AA-BA7A-34632CB33606}" type="pres">
      <dgm:prSet presAssocID="{CAD148B6-C859-4AD0-9D7E-99837DD7E112}" presName="bigChev" presStyleLbl="node1" presStyleIdx="2" presStyleCnt="6" custScaleX="428450" custScaleY="147063"/>
      <dgm:spPr/>
      <dgm:t>
        <a:bodyPr/>
        <a:lstStyle/>
        <a:p>
          <a:endParaRPr lang="en-US"/>
        </a:p>
      </dgm:t>
    </dgm:pt>
    <dgm:pt modelId="{2AC3EF6B-C34F-48C1-9611-A1CCC7DF7013}" type="pres">
      <dgm:prSet presAssocID="{E3099201-6037-4D37-A759-28E650809E35}" presName="parTrans" presStyleCnt="0"/>
      <dgm:spPr/>
    </dgm:pt>
    <dgm:pt modelId="{15D75EEC-758F-4C8C-9C5B-CA4B5E9FB9A6}" type="pres">
      <dgm:prSet presAssocID="{4803F58A-8DAC-428B-B722-81A63B9313EC}" presName="node" presStyleLbl="alignAccFollowNode1" presStyleIdx="4" presStyleCnt="12" custScaleX="300817" custScaleY="118476" custLinFactNeighborX="59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7352C-6C3C-4AC7-A65A-8B18EFEE80E0}" type="pres">
      <dgm:prSet presAssocID="{D345AE8A-458E-4708-B005-4A0E7E1D0850}" presName="sibTrans" presStyleCnt="0"/>
      <dgm:spPr/>
    </dgm:pt>
    <dgm:pt modelId="{D51221F0-1EAD-4CEC-8B4D-F9FD12EE9691}" type="pres">
      <dgm:prSet presAssocID="{8B7431B1-89BF-41EC-9943-1073C41A1DF8}" presName="node" presStyleLbl="alignAccFollowNode1" presStyleIdx="5" presStyleCnt="12" custScaleX="300817" custScaleY="118476" custLinFactNeighborX="59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4F0719-3B33-4728-AEF6-6CD115BFE777}" type="pres">
      <dgm:prSet presAssocID="{CAD148B6-C859-4AD0-9D7E-99837DD7E112}" presName="vSp" presStyleCnt="0"/>
      <dgm:spPr/>
    </dgm:pt>
    <dgm:pt modelId="{323183E1-AC6D-45E0-A205-E9B8A3B70995}" type="pres">
      <dgm:prSet presAssocID="{81D3BF1A-453B-4E4D-917D-D379BFA67CB9}" presName="horFlow" presStyleCnt="0"/>
      <dgm:spPr/>
    </dgm:pt>
    <dgm:pt modelId="{45A275B9-52B6-480E-995A-F115801B65C4}" type="pres">
      <dgm:prSet presAssocID="{81D3BF1A-453B-4E4D-917D-D379BFA67CB9}" presName="bigChev" presStyleLbl="node1" presStyleIdx="3" presStyleCnt="6" custScaleX="428450" custScaleY="147063"/>
      <dgm:spPr/>
      <dgm:t>
        <a:bodyPr/>
        <a:lstStyle/>
        <a:p>
          <a:endParaRPr lang="en-US"/>
        </a:p>
      </dgm:t>
    </dgm:pt>
    <dgm:pt modelId="{402F23A3-A862-4A05-8D18-01B85FE912C3}" type="pres">
      <dgm:prSet presAssocID="{55E4D1C7-B48D-4146-A6E4-F84959B555CC}" presName="parTrans" presStyleCnt="0"/>
      <dgm:spPr/>
    </dgm:pt>
    <dgm:pt modelId="{B55BCC00-1252-46C6-B93C-E06DC92D5EB6}" type="pres">
      <dgm:prSet presAssocID="{8C8EC5B0-1D9E-4C17-B83D-726987D8BA7F}" presName="node" presStyleLbl="alignAccFollowNode1" presStyleIdx="6" presStyleCnt="12" custScaleX="300817" custScaleY="118476" custLinFactNeighborX="59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F97A8A-4EB3-4BC5-82F0-9E50152C18F2}" type="pres">
      <dgm:prSet presAssocID="{42C73D0D-A68F-487B-BA15-32B5AFB89A7B}" presName="sibTrans" presStyleCnt="0"/>
      <dgm:spPr/>
    </dgm:pt>
    <dgm:pt modelId="{06B6EA24-1C0E-4C82-829A-6B47C97D0C45}" type="pres">
      <dgm:prSet presAssocID="{B385335D-C755-4786-AA24-678E06F1CE3F}" presName="node" presStyleLbl="alignAccFollowNode1" presStyleIdx="7" presStyleCnt="12" custScaleX="300817" custScaleY="118476" custLinFactNeighborX="59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32B771-6EC5-4AFC-872F-4D10A037F2EC}" type="pres">
      <dgm:prSet presAssocID="{81D3BF1A-453B-4E4D-917D-D379BFA67CB9}" presName="vSp" presStyleCnt="0"/>
      <dgm:spPr/>
    </dgm:pt>
    <dgm:pt modelId="{B70DED2F-D833-4A0B-80B7-2B82E730C653}" type="pres">
      <dgm:prSet presAssocID="{3A8B4FCC-6E13-4331-8EC9-C941BFC2B0AC}" presName="horFlow" presStyleCnt="0"/>
      <dgm:spPr/>
    </dgm:pt>
    <dgm:pt modelId="{73BCC543-C5F5-46A7-87AB-17A385EB1B89}" type="pres">
      <dgm:prSet presAssocID="{3A8B4FCC-6E13-4331-8EC9-C941BFC2B0AC}" presName="bigChev" presStyleLbl="node1" presStyleIdx="4" presStyleCnt="6" custScaleX="428450" custScaleY="147063"/>
      <dgm:spPr/>
      <dgm:t>
        <a:bodyPr/>
        <a:lstStyle/>
        <a:p>
          <a:endParaRPr lang="en-US"/>
        </a:p>
      </dgm:t>
    </dgm:pt>
    <dgm:pt modelId="{AB0914A6-E6C9-47BA-B046-46F7D6E513EC}" type="pres">
      <dgm:prSet presAssocID="{E07960F8-388F-4D16-8127-3C5B22880E36}" presName="parTrans" presStyleCnt="0"/>
      <dgm:spPr/>
    </dgm:pt>
    <dgm:pt modelId="{AAD3119B-B50B-4058-919C-C2B39B510799}" type="pres">
      <dgm:prSet presAssocID="{975FA92E-F020-4586-9EF2-94F1DBFAC23D}" presName="node" presStyleLbl="alignAccFollowNode1" presStyleIdx="8" presStyleCnt="12" custScaleX="300817" custScaleY="118476" custLinFactNeighborX="59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BF1A11-4FB3-4DC3-93C7-1F0DCAFC8C8A}" type="pres">
      <dgm:prSet presAssocID="{16EFCD82-A1D8-47A1-83AF-405DBA7C6EDD}" presName="sibTrans" presStyleCnt="0"/>
      <dgm:spPr/>
    </dgm:pt>
    <dgm:pt modelId="{AD291EA2-A88B-495A-B0B2-05395B9F8E8B}" type="pres">
      <dgm:prSet presAssocID="{9D610641-4540-49D5-8305-C1DE5F121948}" presName="node" presStyleLbl="alignAccFollowNode1" presStyleIdx="9" presStyleCnt="12" custScaleX="300817" custScaleY="118476" custLinFactNeighborX="59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108048-DDE6-4449-BB89-E87D184F01FC}" type="pres">
      <dgm:prSet presAssocID="{3A8B4FCC-6E13-4331-8EC9-C941BFC2B0AC}" presName="vSp" presStyleCnt="0"/>
      <dgm:spPr/>
    </dgm:pt>
    <dgm:pt modelId="{B9B5D495-A7FC-4C83-98AF-894BC1820EF0}" type="pres">
      <dgm:prSet presAssocID="{5E072EA8-B90E-492A-9B13-0FBD41C1F48F}" presName="horFlow" presStyleCnt="0"/>
      <dgm:spPr/>
    </dgm:pt>
    <dgm:pt modelId="{24D6FED5-9629-4C1B-B508-022FDC00F4F1}" type="pres">
      <dgm:prSet presAssocID="{5E072EA8-B90E-492A-9B13-0FBD41C1F48F}" presName="bigChev" presStyleLbl="node1" presStyleIdx="5" presStyleCnt="6" custScaleX="428450" custScaleY="147063"/>
      <dgm:spPr/>
      <dgm:t>
        <a:bodyPr/>
        <a:lstStyle/>
        <a:p>
          <a:endParaRPr lang="en-US"/>
        </a:p>
      </dgm:t>
    </dgm:pt>
    <dgm:pt modelId="{1EF08EC8-ECA1-450B-A2A3-23A8D1B4EC70}" type="pres">
      <dgm:prSet presAssocID="{49C4D44E-76DA-4DDD-B446-080AE381499B}" presName="parTrans" presStyleCnt="0"/>
      <dgm:spPr/>
    </dgm:pt>
    <dgm:pt modelId="{179CC60B-91A9-4C0E-9BB0-CE5E2695A26F}" type="pres">
      <dgm:prSet presAssocID="{AB12A389-50C6-4BE5-8713-0B8227C072BB}" presName="node" presStyleLbl="alignAccFollowNode1" presStyleIdx="10" presStyleCnt="12" custScaleX="300817" custScaleY="118476" custLinFactX="6693" custLinFactNeighborX="100000" custLinFactNeighborY="108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5E73BA-F688-4C36-BAC1-6F400E999095}" type="pres">
      <dgm:prSet presAssocID="{3297BE6B-A5BB-4378-89A0-AD54D0D14FC8}" presName="sibTrans" presStyleCnt="0"/>
      <dgm:spPr/>
    </dgm:pt>
    <dgm:pt modelId="{C7DF2B1F-793D-44BF-BC49-7F9B49D2950D}" type="pres">
      <dgm:prSet presAssocID="{D289D549-5028-41C0-8B41-4E73272ECFFC}" presName="node" presStyleLbl="alignAccFollowNode1" presStyleIdx="11" presStyleCnt="12" custScaleX="300817" custScaleY="118476" custLinFactNeighborX="88505" custLinFactNeighborY="108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938DF0-3AA6-4AC1-8B0C-0E1670DCAB85}" type="presOf" srcId="{8B7431B1-89BF-41EC-9943-1073C41A1DF8}" destId="{D51221F0-1EAD-4CEC-8B4D-F9FD12EE9691}" srcOrd="0" destOrd="0" presId="urn:microsoft.com/office/officeart/2005/8/layout/lProcess3"/>
    <dgm:cxn modelId="{78F69B20-CA46-4B31-91BD-30240BC5B9C7}" type="presOf" srcId="{B385335D-C755-4786-AA24-678E06F1CE3F}" destId="{06B6EA24-1C0E-4C82-829A-6B47C97D0C45}" srcOrd="0" destOrd="0" presId="urn:microsoft.com/office/officeart/2005/8/layout/lProcess3"/>
    <dgm:cxn modelId="{691E5F6C-9615-4A33-9D23-E7E969670495}" type="presOf" srcId="{A8635B35-6D9B-469D-86EC-21E17C5BA3C3}" destId="{7E7D0677-6152-4341-9721-4B697C34E00E}" srcOrd="0" destOrd="0" presId="urn:microsoft.com/office/officeart/2005/8/layout/lProcess3"/>
    <dgm:cxn modelId="{705B3641-729A-4EF1-A7AB-5AECBE31EC73}" srcId="{A8635B35-6D9B-469D-86EC-21E17C5BA3C3}" destId="{4FDCF4EC-D8AC-4E26-BA26-DD3724BAF6BF}" srcOrd="0" destOrd="0" parTransId="{CF4D95AC-AE03-41AC-8EEC-D5209F4C427F}" sibTransId="{CC38AF5F-899E-4183-BF2E-A5483D5FDFF9}"/>
    <dgm:cxn modelId="{591FF448-9447-41F9-9A56-AE01B7830FC4}" srcId="{FB87A1F9-73A0-4AB6-8F7A-DA7854ABD4DA}" destId="{81D3BF1A-453B-4E4D-917D-D379BFA67CB9}" srcOrd="3" destOrd="0" parTransId="{D277D6F7-1821-49E4-8007-F4242775C02C}" sibTransId="{25E1768C-7A2B-4A12-AEBF-5EA7B4A25958}"/>
    <dgm:cxn modelId="{333F80F5-0435-42A5-9996-642F854177E9}" type="presOf" srcId="{CAD148B6-C859-4AD0-9D7E-99837DD7E112}" destId="{B4F31172-7214-41AA-BA7A-34632CB33606}" srcOrd="0" destOrd="0" presId="urn:microsoft.com/office/officeart/2005/8/layout/lProcess3"/>
    <dgm:cxn modelId="{07C8FE28-AD74-4018-AA93-C685C16074FE}" srcId="{3A8B4FCC-6E13-4331-8EC9-C941BFC2B0AC}" destId="{9D610641-4540-49D5-8305-C1DE5F121948}" srcOrd="1" destOrd="0" parTransId="{56B48884-191F-4252-9475-B2B954B743D9}" sibTransId="{9A73D2B9-F03C-4325-9121-53FE15497E2E}"/>
    <dgm:cxn modelId="{5D962A39-4477-4738-BEDF-D3773EBD201D}" type="presOf" srcId="{FB87A1F9-73A0-4AB6-8F7A-DA7854ABD4DA}" destId="{EAEF3DFE-3A20-409C-8A02-326A7417B64F}" srcOrd="0" destOrd="0" presId="urn:microsoft.com/office/officeart/2005/8/layout/lProcess3"/>
    <dgm:cxn modelId="{238510C7-48AD-48AC-9373-BC3159A084CC}" srcId="{FB87A1F9-73A0-4AB6-8F7A-DA7854ABD4DA}" destId="{A8635B35-6D9B-469D-86EC-21E17C5BA3C3}" srcOrd="1" destOrd="0" parTransId="{C7C45BC3-87BE-40BA-818F-4A9B4D24A3C2}" sibTransId="{66EC4BDA-EDA6-4C71-8DBF-B605D18FC546}"/>
    <dgm:cxn modelId="{1EBB6F99-E556-4E98-9F3A-D255FA91E03A}" type="presOf" srcId="{81D3BF1A-453B-4E4D-917D-D379BFA67CB9}" destId="{45A275B9-52B6-480E-995A-F115801B65C4}" srcOrd="0" destOrd="0" presId="urn:microsoft.com/office/officeart/2005/8/layout/lProcess3"/>
    <dgm:cxn modelId="{AF31E613-9118-4ACE-955A-F05B241C0032}" srcId="{A8635B35-6D9B-469D-86EC-21E17C5BA3C3}" destId="{F12E65A6-BADA-4D35-911D-FF778BC00C09}" srcOrd="1" destOrd="0" parTransId="{A303416D-AC10-4C30-8475-FF4AF5686963}" sibTransId="{4DD71EF3-6E25-4C29-851E-D63F89D5A269}"/>
    <dgm:cxn modelId="{AFABC706-511C-4DA4-BF2D-CDD1BD9912E5}" type="presOf" srcId="{8C8EC5B0-1D9E-4C17-B83D-726987D8BA7F}" destId="{B55BCC00-1252-46C6-B93C-E06DC92D5EB6}" srcOrd="0" destOrd="0" presId="urn:microsoft.com/office/officeart/2005/8/layout/lProcess3"/>
    <dgm:cxn modelId="{079D8772-C65E-48C7-941C-E08D4D8FCC5A}" type="presOf" srcId="{AB12A389-50C6-4BE5-8713-0B8227C072BB}" destId="{179CC60B-91A9-4C0E-9BB0-CE5E2695A26F}" srcOrd="0" destOrd="0" presId="urn:microsoft.com/office/officeart/2005/8/layout/lProcess3"/>
    <dgm:cxn modelId="{0930701C-C062-46F8-9396-6311F3054B7F}" srcId="{CAD148B6-C859-4AD0-9D7E-99837DD7E112}" destId="{8B7431B1-89BF-41EC-9943-1073C41A1DF8}" srcOrd="1" destOrd="0" parTransId="{DB433567-014B-46DC-A5D1-D544F232EA5B}" sibTransId="{1B762BC2-7632-4E57-8442-C588E1557042}"/>
    <dgm:cxn modelId="{6584A3B2-08E2-4EAE-977B-E8E8CED6F2FA}" type="presOf" srcId="{9DEA8385-0E0C-4D2D-9A23-D25C29C021E1}" destId="{F576C5AE-376A-441B-B659-3FDFCD7FF5D9}" srcOrd="0" destOrd="0" presId="urn:microsoft.com/office/officeart/2005/8/layout/lProcess3"/>
    <dgm:cxn modelId="{A33CC5C2-D458-4EC1-98D0-66A26530DE20}" srcId="{9DEA8385-0E0C-4D2D-9A23-D25C29C021E1}" destId="{044E607D-612B-41DD-A20D-524AA3730F4D}" srcOrd="1" destOrd="0" parTransId="{7AAFC260-1079-4BF4-AD7A-FAA4ECEE2891}" sibTransId="{34B37E3D-0F91-42C7-8D6A-D6BB16B1DD90}"/>
    <dgm:cxn modelId="{5B48BC0D-24C3-451A-B37E-693733FE2A46}" srcId="{FB87A1F9-73A0-4AB6-8F7A-DA7854ABD4DA}" destId="{3A8B4FCC-6E13-4331-8EC9-C941BFC2B0AC}" srcOrd="4" destOrd="0" parTransId="{06000F31-074C-4892-9EF7-103E6961EE38}" sibTransId="{E65DA323-7073-4615-989E-2EFB0F9BAECC}"/>
    <dgm:cxn modelId="{D284C1DE-51F1-4080-BE87-237338A34C0B}" srcId="{CAD148B6-C859-4AD0-9D7E-99837DD7E112}" destId="{4803F58A-8DAC-428B-B722-81A63B9313EC}" srcOrd="0" destOrd="0" parTransId="{E3099201-6037-4D37-A759-28E650809E35}" sibTransId="{D345AE8A-458E-4708-B005-4A0E7E1D0850}"/>
    <dgm:cxn modelId="{7F471310-36F4-443C-A4ED-AC6B38EDE7EF}" srcId="{FB87A1F9-73A0-4AB6-8F7A-DA7854ABD4DA}" destId="{5E072EA8-B90E-492A-9B13-0FBD41C1F48F}" srcOrd="5" destOrd="0" parTransId="{CEE7A372-F953-4E60-9B3E-FCA08695DAC9}" sibTransId="{2536A8E3-C491-477A-BD52-792569D650D1}"/>
    <dgm:cxn modelId="{B83DA522-7152-4112-9F02-A53042F7C12A}" srcId="{81D3BF1A-453B-4E4D-917D-D379BFA67CB9}" destId="{8C8EC5B0-1D9E-4C17-B83D-726987D8BA7F}" srcOrd="0" destOrd="0" parTransId="{55E4D1C7-B48D-4146-A6E4-F84959B555CC}" sibTransId="{42C73D0D-A68F-487B-BA15-32B5AFB89A7B}"/>
    <dgm:cxn modelId="{0C7640D8-FC4D-4215-873D-5F501FB15AC0}" type="presOf" srcId="{4FDCF4EC-D8AC-4E26-BA26-DD3724BAF6BF}" destId="{F29C9247-388A-41FA-8FD2-36DC9C945F64}" srcOrd="0" destOrd="0" presId="urn:microsoft.com/office/officeart/2005/8/layout/lProcess3"/>
    <dgm:cxn modelId="{085CD055-27D3-497C-B47D-5C422D251CE3}" type="presOf" srcId="{9AF25DF7-3AFA-4630-8FA8-AC4701D6DF9F}" destId="{5A01E181-3145-4576-AB2E-901007B67EE9}" srcOrd="0" destOrd="0" presId="urn:microsoft.com/office/officeart/2005/8/layout/lProcess3"/>
    <dgm:cxn modelId="{FAC684B1-F733-4FD0-B5D9-D5E5013F2921}" srcId="{81D3BF1A-453B-4E4D-917D-D379BFA67CB9}" destId="{B385335D-C755-4786-AA24-678E06F1CE3F}" srcOrd="1" destOrd="0" parTransId="{4ADEBB76-385E-4351-A1A4-5E689163A2DD}" sibTransId="{6194A64C-74FC-43B7-82CA-71160521E6D1}"/>
    <dgm:cxn modelId="{616AAEC4-2483-4607-B7A7-39B47F18C40C}" srcId="{5E072EA8-B90E-492A-9B13-0FBD41C1F48F}" destId="{AB12A389-50C6-4BE5-8713-0B8227C072BB}" srcOrd="0" destOrd="0" parTransId="{49C4D44E-76DA-4DDD-B446-080AE381499B}" sibTransId="{3297BE6B-A5BB-4378-89A0-AD54D0D14FC8}"/>
    <dgm:cxn modelId="{F3B20EAE-B16D-4E6C-B0CE-93E037C625C2}" type="presOf" srcId="{044E607D-612B-41DD-A20D-524AA3730F4D}" destId="{D2AD5D2C-C772-4A82-ACDF-64B541188301}" srcOrd="0" destOrd="0" presId="urn:microsoft.com/office/officeart/2005/8/layout/lProcess3"/>
    <dgm:cxn modelId="{18455EFE-95CD-46A4-A2E6-8F949C84D5C7}" srcId="{5E072EA8-B90E-492A-9B13-0FBD41C1F48F}" destId="{D289D549-5028-41C0-8B41-4E73272ECFFC}" srcOrd="1" destOrd="0" parTransId="{68909AE1-C729-4FC4-A9B7-7772D8A57D26}" sibTransId="{78B72E96-C7AB-43DD-8B7A-9539A00691C5}"/>
    <dgm:cxn modelId="{D80823EE-3583-450E-B03A-E69277AC9C72}" type="presOf" srcId="{F12E65A6-BADA-4D35-911D-FF778BC00C09}" destId="{49447E4A-26F2-47E6-A1B7-008B206C8A62}" srcOrd="0" destOrd="0" presId="urn:microsoft.com/office/officeart/2005/8/layout/lProcess3"/>
    <dgm:cxn modelId="{4CD69713-846C-4318-88BC-0043039AA0DC}" type="presOf" srcId="{5E072EA8-B90E-492A-9B13-0FBD41C1F48F}" destId="{24D6FED5-9629-4C1B-B508-022FDC00F4F1}" srcOrd="0" destOrd="0" presId="urn:microsoft.com/office/officeart/2005/8/layout/lProcess3"/>
    <dgm:cxn modelId="{6EE71A6D-22B0-4761-AB97-CB5828084B46}" type="presOf" srcId="{9D610641-4540-49D5-8305-C1DE5F121948}" destId="{AD291EA2-A88B-495A-B0B2-05395B9F8E8B}" srcOrd="0" destOrd="0" presId="urn:microsoft.com/office/officeart/2005/8/layout/lProcess3"/>
    <dgm:cxn modelId="{8BA64202-E430-41E3-8E77-D594BDBD20C9}" srcId="{3A8B4FCC-6E13-4331-8EC9-C941BFC2B0AC}" destId="{975FA92E-F020-4586-9EF2-94F1DBFAC23D}" srcOrd="0" destOrd="0" parTransId="{E07960F8-388F-4D16-8127-3C5B22880E36}" sibTransId="{16EFCD82-A1D8-47A1-83AF-405DBA7C6EDD}"/>
    <dgm:cxn modelId="{DBFBE48F-93A5-42AC-994C-361A2FE47B7D}" type="presOf" srcId="{3A8B4FCC-6E13-4331-8EC9-C941BFC2B0AC}" destId="{73BCC543-C5F5-46A7-87AB-17A385EB1B89}" srcOrd="0" destOrd="0" presId="urn:microsoft.com/office/officeart/2005/8/layout/lProcess3"/>
    <dgm:cxn modelId="{80C7165F-BB39-4B3A-9556-D4DEDD4A09F0}" type="presOf" srcId="{D289D549-5028-41C0-8B41-4E73272ECFFC}" destId="{C7DF2B1F-793D-44BF-BC49-7F9B49D2950D}" srcOrd="0" destOrd="0" presId="urn:microsoft.com/office/officeart/2005/8/layout/lProcess3"/>
    <dgm:cxn modelId="{E0C50B4C-175E-40C4-A02B-6B764399824F}" type="presOf" srcId="{975FA92E-F020-4586-9EF2-94F1DBFAC23D}" destId="{AAD3119B-B50B-4058-919C-C2B39B510799}" srcOrd="0" destOrd="0" presId="urn:microsoft.com/office/officeart/2005/8/layout/lProcess3"/>
    <dgm:cxn modelId="{4E941FBD-9B9C-4749-BBE1-F777C2FD5308}" srcId="{FB87A1F9-73A0-4AB6-8F7A-DA7854ABD4DA}" destId="{CAD148B6-C859-4AD0-9D7E-99837DD7E112}" srcOrd="2" destOrd="0" parTransId="{D6CE81F9-1D73-4CFC-8D3C-B5946A0681B6}" sibTransId="{1F7F2DAF-61AA-4164-9BE0-1FF1764CB84F}"/>
    <dgm:cxn modelId="{56843403-856E-4C12-87D4-053DA6849D9E}" srcId="{9DEA8385-0E0C-4D2D-9A23-D25C29C021E1}" destId="{9AF25DF7-3AFA-4630-8FA8-AC4701D6DF9F}" srcOrd="0" destOrd="0" parTransId="{E9202369-1679-40D0-AF53-87E88CF09635}" sibTransId="{2B0291D4-D147-4FD9-BBC6-6E72992C56B0}"/>
    <dgm:cxn modelId="{80171E29-9722-4A48-9EEB-AA952F68D1A3}" srcId="{FB87A1F9-73A0-4AB6-8F7A-DA7854ABD4DA}" destId="{9DEA8385-0E0C-4D2D-9A23-D25C29C021E1}" srcOrd="0" destOrd="0" parTransId="{A466A4DA-2E6C-4983-9EC8-3BF8363CE7E5}" sibTransId="{DD0BD9B3-71E6-4F7E-B445-CA71B6D76654}"/>
    <dgm:cxn modelId="{C6108467-11F4-4AC3-8E2D-58EE3B756FB4}" type="presOf" srcId="{4803F58A-8DAC-428B-B722-81A63B9313EC}" destId="{15D75EEC-758F-4C8C-9C5B-CA4B5E9FB9A6}" srcOrd="0" destOrd="0" presId="urn:microsoft.com/office/officeart/2005/8/layout/lProcess3"/>
    <dgm:cxn modelId="{4CE8DFAA-DD43-4BB3-B692-81E32C2F15AA}" type="presParOf" srcId="{EAEF3DFE-3A20-409C-8A02-326A7417B64F}" destId="{2A5740EB-1935-4695-B6C0-B4484BC2CC8C}" srcOrd="0" destOrd="0" presId="urn:microsoft.com/office/officeart/2005/8/layout/lProcess3"/>
    <dgm:cxn modelId="{509F6C02-99F9-450A-96C4-14EBB7BF9AAE}" type="presParOf" srcId="{2A5740EB-1935-4695-B6C0-B4484BC2CC8C}" destId="{F576C5AE-376A-441B-B659-3FDFCD7FF5D9}" srcOrd="0" destOrd="0" presId="urn:microsoft.com/office/officeart/2005/8/layout/lProcess3"/>
    <dgm:cxn modelId="{62F07D52-6EFF-4E7D-AAEA-00A247E98173}" type="presParOf" srcId="{2A5740EB-1935-4695-B6C0-B4484BC2CC8C}" destId="{3C46D918-D505-420E-A72D-DBCA0AFD5017}" srcOrd="1" destOrd="0" presId="urn:microsoft.com/office/officeart/2005/8/layout/lProcess3"/>
    <dgm:cxn modelId="{9E17194B-B09E-4D89-B45C-3EF9C75852CE}" type="presParOf" srcId="{2A5740EB-1935-4695-B6C0-B4484BC2CC8C}" destId="{5A01E181-3145-4576-AB2E-901007B67EE9}" srcOrd="2" destOrd="0" presId="urn:microsoft.com/office/officeart/2005/8/layout/lProcess3"/>
    <dgm:cxn modelId="{5CB04450-A214-4975-9D5B-7EBA0FA7DB54}" type="presParOf" srcId="{2A5740EB-1935-4695-B6C0-B4484BC2CC8C}" destId="{6C570053-FED2-4ACC-B9F3-45C48671924F}" srcOrd="3" destOrd="0" presId="urn:microsoft.com/office/officeart/2005/8/layout/lProcess3"/>
    <dgm:cxn modelId="{D53E9B26-6A70-4502-8DF2-4DA9F74ADF4B}" type="presParOf" srcId="{2A5740EB-1935-4695-B6C0-B4484BC2CC8C}" destId="{D2AD5D2C-C772-4A82-ACDF-64B541188301}" srcOrd="4" destOrd="0" presId="urn:microsoft.com/office/officeart/2005/8/layout/lProcess3"/>
    <dgm:cxn modelId="{D789834F-43DA-4136-997B-E62A85CD82AC}" type="presParOf" srcId="{EAEF3DFE-3A20-409C-8A02-326A7417B64F}" destId="{8A2968F0-1C50-4743-9F03-7F3730B717BC}" srcOrd="1" destOrd="0" presId="urn:microsoft.com/office/officeart/2005/8/layout/lProcess3"/>
    <dgm:cxn modelId="{EC6A26D3-DFE1-4F04-9600-45C41B9802FF}" type="presParOf" srcId="{EAEF3DFE-3A20-409C-8A02-326A7417B64F}" destId="{BF222A10-0821-4C72-8973-01DE967F0FA5}" srcOrd="2" destOrd="0" presId="urn:microsoft.com/office/officeart/2005/8/layout/lProcess3"/>
    <dgm:cxn modelId="{F712F014-B918-46B3-A3B5-06E065E1228B}" type="presParOf" srcId="{BF222A10-0821-4C72-8973-01DE967F0FA5}" destId="{7E7D0677-6152-4341-9721-4B697C34E00E}" srcOrd="0" destOrd="0" presId="urn:microsoft.com/office/officeart/2005/8/layout/lProcess3"/>
    <dgm:cxn modelId="{77E5B468-9B07-4E93-9E7B-E8134E8B059F}" type="presParOf" srcId="{BF222A10-0821-4C72-8973-01DE967F0FA5}" destId="{35E59D33-E8FD-4AB0-8BA5-670216CB4317}" srcOrd="1" destOrd="0" presId="urn:microsoft.com/office/officeart/2005/8/layout/lProcess3"/>
    <dgm:cxn modelId="{284AA63B-EF16-4B3B-8737-0915FBC19151}" type="presParOf" srcId="{BF222A10-0821-4C72-8973-01DE967F0FA5}" destId="{F29C9247-388A-41FA-8FD2-36DC9C945F64}" srcOrd="2" destOrd="0" presId="urn:microsoft.com/office/officeart/2005/8/layout/lProcess3"/>
    <dgm:cxn modelId="{D00C705E-F27F-4359-AF82-DFB8FF425A2A}" type="presParOf" srcId="{BF222A10-0821-4C72-8973-01DE967F0FA5}" destId="{F0051A01-6BA8-4B7C-B33D-EC033C8F43E5}" srcOrd="3" destOrd="0" presId="urn:microsoft.com/office/officeart/2005/8/layout/lProcess3"/>
    <dgm:cxn modelId="{D5BC6CE8-1629-467E-82EF-EF5B606A35D7}" type="presParOf" srcId="{BF222A10-0821-4C72-8973-01DE967F0FA5}" destId="{49447E4A-26F2-47E6-A1B7-008B206C8A62}" srcOrd="4" destOrd="0" presId="urn:microsoft.com/office/officeart/2005/8/layout/lProcess3"/>
    <dgm:cxn modelId="{6EE9BA42-7936-40D3-8ACF-04A1A36504B1}" type="presParOf" srcId="{EAEF3DFE-3A20-409C-8A02-326A7417B64F}" destId="{7D7CFFAB-FB47-488C-9597-2C83F762226E}" srcOrd="3" destOrd="0" presId="urn:microsoft.com/office/officeart/2005/8/layout/lProcess3"/>
    <dgm:cxn modelId="{32187AA4-5E10-41F4-AD7D-CF60ECB61070}" type="presParOf" srcId="{EAEF3DFE-3A20-409C-8A02-326A7417B64F}" destId="{98390B80-23CB-4E83-BDD6-BD098C6F1ECA}" srcOrd="4" destOrd="0" presId="urn:microsoft.com/office/officeart/2005/8/layout/lProcess3"/>
    <dgm:cxn modelId="{2D2DD51C-D7DA-47E8-AA75-847B2E82AEB6}" type="presParOf" srcId="{98390B80-23CB-4E83-BDD6-BD098C6F1ECA}" destId="{B4F31172-7214-41AA-BA7A-34632CB33606}" srcOrd="0" destOrd="0" presId="urn:microsoft.com/office/officeart/2005/8/layout/lProcess3"/>
    <dgm:cxn modelId="{EC8445F8-5E8F-4FD3-AAEE-DCFDE7678709}" type="presParOf" srcId="{98390B80-23CB-4E83-BDD6-BD098C6F1ECA}" destId="{2AC3EF6B-C34F-48C1-9611-A1CCC7DF7013}" srcOrd="1" destOrd="0" presId="urn:microsoft.com/office/officeart/2005/8/layout/lProcess3"/>
    <dgm:cxn modelId="{7EC4C634-329D-47B4-A83F-368151FBF101}" type="presParOf" srcId="{98390B80-23CB-4E83-BDD6-BD098C6F1ECA}" destId="{15D75EEC-758F-4C8C-9C5B-CA4B5E9FB9A6}" srcOrd="2" destOrd="0" presId="urn:microsoft.com/office/officeart/2005/8/layout/lProcess3"/>
    <dgm:cxn modelId="{0C63E44C-4571-4871-ABF1-A2476B1386F3}" type="presParOf" srcId="{98390B80-23CB-4E83-BDD6-BD098C6F1ECA}" destId="{86F7352C-6C3C-4AC7-A65A-8B18EFEE80E0}" srcOrd="3" destOrd="0" presId="urn:microsoft.com/office/officeart/2005/8/layout/lProcess3"/>
    <dgm:cxn modelId="{F9B6A3AA-9671-424E-8736-B30467FFB253}" type="presParOf" srcId="{98390B80-23CB-4E83-BDD6-BD098C6F1ECA}" destId="{D51221F0-1EAD-4CEC-8B4D-F9FD12EE9691}" srcOrd="4" destOrd="0" presId="urn:microsoft.com/office/officeart/2005/8/layout/lProcess3"/>
    <dgm:cxn modelId="{E24B89B8-031D-4824-B335-B75E8A771938}" type="presParOf" srcId="{EAEF3DFE-3A20-409C-8A02-326A7417B64F}" destId="{5A4F0719-3B33-4728-AEF6-6CD115BFE777}" srcOrd="5" destOrd="0" presId="urn:microsoft.com/office/officeart/2005/8/layout/lProcess3"/>
    <dgm:cxn modelId="{A6A4B8C7-E70F-4FFA-870F-9497AF3C1D08}" type="presParOf" srcId="{EAEF3DFE-3A20-409C-8A02-326A7417B64F}" destId="{323183E1-AC6D-45E0-A205-E9B8A3B70995}" srcOrd="6" destOrd="0" presId="urn:microsoft.com/office/officeart/2005/8/layout/lProcess3"/>
    <dgm:cxn modelId="{7D256C3A-9172-4A12-BB9C-77536F1A12E1}" type="presParOf" srcId="{323183E1-AC6D-45E0-A205-E9B8A3B70995}" destId="{45A275B9-52B6-480E-995A-F115801B65C4}" srcOrd="0" destOrd="0" presId="urn:microsoft.com/office/officeart/2005/8/layout/lProcess3"/>
    <dgm:cxn modelId="{70C65CA0-F3E0-4F92-800A-444298DC83FC}" type="presParOf" srcId="{323183E1-AC6D-45E0-A205-E9B8A3B70995}" destId="{402F23A3-A862-4A05-8D18-01B85FE912C3}" srcOrd="1" destOrd="0" presId="urn:microsoft.com/office/officeart/2005/8/layout/lProcess3"/>
    <dgm:cxn modelId="{C200FF77-0F5B-4BC9-9BF1-136299B29466}" type="presParOf" srcId="{323183E1-AC6D-45E0-A205-E9B8A3B70995}" destId="{B55BCC00-1252-46C6-B93C-E06DC92D5EB6}" srcOrd="2" destOrd="0" presId="urn:microsoft.com/office/officeart/2005/8/layout/lProcess3"/>
    <dgm:cxn modelId="{826345BA-1A9F-4232-BE40-00EAF094A6EC}" type="presParOf" srcId="{323183E1-AC6D-45E0-A205-E9B8A3B70995}" destId="{1FF97A8A-4EB3-4BC5-82F0-9E50152C18F2}" srcOrd="3" destOrd="0" presId="urn:microsoft.com/office/officeart/2005/8/layout/lProcess3"/>
    <dgm:cxn modelId="{2FBBE7FA-0FA0-4913-BAD6-0EE7C766F58C}" type="presParOf" srcId="{323183E1-AC6D-45E0-A205-E9B8A3B70995}" destId="{06B6EA24-1C0E-4C82-829A-6B47C97D0C45}" srcOrd="4" destOrd="0" presId="urn:microsoft.com/office/officeart/2005/8/layout/lProcess3"/>
    <dgm:cxn modelId="{8010BE5E-A718-4A8D-9648-8416063F083F}" type="presParOf" srcId="{EAEF3DFE-3A20-409C-8A02-326A7417B64F}" destId="{5032B771-6EC5-4AFC-872F-4D10A037F2EC}" srcOrd="7" destOrd="0" presId="urn:microsoft.com/office/officeart/2005/8/layout/lProcess3"/>
    <dgm:cxn modelId="{FAA7D6D7-4E82-44CA-9163-48C3164A41D5}" type="presParOf" srcId="{EAEF3DFE-3A20-409C-8A02-326A7417B64F}" destId="{B70DED2F-D833-4A0B-80B7-2B82E730C653}" srcOrd="8" destOrd="0" presId="urn:microsoft.com/office/officeart/2005/8/layout/lProcess3"/>
    <dgm:cxn modelId="{F8330E64-FEAB-4DE1-A81D-6C9420249045}" type="presParOf" srcId="{B70DED2F-D833-4A0B-80B7-2B82E730C653}" destId="{73BCC543-C5F5-46A7-87AB-17A385EB1B89}" srcOrd="0" destOrd="0" presId="urn:microsoft.com/office/officeart/2005/8/layout/lProcess3"/>
    <dgm:cxn modelId="{B91502DE-74D0-4D31-9D51-71B5A5B4DBA7}" type="presParOf" srcId="{B70DED2F-D833-4A0B-80B7-2B82E730C653}" destId="{AB0914A6-E6C9-47BA-B046-46F7D6E513EC}" srcOrd="1" destOrd="0" presId="urn:microsoft.com/office/officeart/2005/8/layout/lProcess3"/>
    <dgm:cxn modelId="{A324223E-5114-49A8-BD57-09259BA91BE9}" type="presParOf" srcId="{B70DED2F-D833-4A0B-80B7-2B82E730C653}" destId="{AAD3119B-B50B-4058-919C-C2B39B510799}" srcOrd="2" destOrd="0" presId="urn:microsoft.com/office/officeart/2005/8/layout/lProcess3"/>
    <dgm:cxn modelId="{F01BCBBA-05F1-490E-B958-42A252B71BF7}" type="presParOf" srcId="{B70DED2F-D833-4A0B-80B7-2B82E730C653}" destId="{DABF1A11-4FB3-4DC3-93C7-1F0DCAFC8C8A}" srcOrd="3" destOrd="0" presId="urn:microsoft.com/office/officeart/2005/8/layout/lProcess3"/>
    <dgm:cxn modelId="{E6814BE2-FBE6-406D-8B21-89D56AEABDEB}" type="presParOf" srcId="{B70DED2F-D833-4A0B-80B7-2B82E730C653}" destId="{AD291EA2-A88B-495A-B0B2-05395B9F8E8B}" srcOrd="4" destOrd="0" presId="urn:microsoft.com/office/officeart/2005/8/layout/lProcess3"/>
    <dgm:cxn modelId="{87416CC6-D333-4044-83F9-5F547B8D6D93}" type="presParOf" srcId="{EAEF3DFE-3A20-409C-8A02-326A7417B64F}" destId="{09108048-DDE6-4449-BB89-E87D184F01FC}" srcOrd="9" destOrd="0" presId="urn:microsoft.com/office/officeart/2005/8/layout/lProcess3"/>
    <dgm:cxn modelId="{B96FD045-2E9B-4B94-8379-788CC4A80556}" type="presParOf" srcId="{EAEF3DFE-3A20-409C-8A02-326A7417B64F}" destId="{B9B5D495-A7FC-4C83-98AF-894BC1820EF0}" srcOrd="10" destOrd="0" presId="urn:microsoft.com/office/officeart/2005/8/layout/lProcess3"/>
    <dgm:cxn modelId="{2BF6D866-F0F5-40A2-8B83-102FE2D6432B}" type="presParOf" srcId="{B9B5D495-A7FC-4C83-98AF-894BC1820EF0}" destId="{24D6FED5-9629-4C1B-B508-022FDC00F4F1}" srcOrd="0" destOrd="0" presId="urn:microsoft.com/office/officeart/2005/8/layout/lProcess3"/>
    <dgm:cxn modelId="{512F41F1-AAD5-40B3-8668-10945B35F428}" type="presParOf" srcId="{B9B5D495-A7FC-4C83-98AF-894BC1820EF0}" destId="{1EF08EC8-ECA1-450B-A2A3-23A8D1B4EC70}" srcOrd="1" destOrd="0" presId="urn:microsoft.com/office/officeart/2005/8/layout/lProcess3"/>
    <dgm:cxn modelId="{998348EB-64F1-4E84-8FAA-A930C45AB37A}" type="presParOf" srcId="{B9B5D495-A7FC-4C83-98AF-894BC1820EF0}" destId="{179CC60B-91A9-4C0E-9BB0-CE5E2695A26F}" srcOrd="2" destOrd="0" presId="urn:microsoft.com/office/officeart/2005/8/layout/lProcess3"/>
    <dgm:cxn modelId="{E1486D4F-74E9-45CA-A2B2-C8B5EF8716D4}" type="presParOf" srcId="{B9B5D495-A7FC-4C83-98AF-894BC1820EF0}" destId="{855E73BA-F688-4C36-BAC1-6F400E999095}" srcOrd="3" destOrd="0" presId="urn:microsoft.com/office/officeart/2005/8/layout/lProcess3"/>
    <dgm:cxn modelId="{9277A518-85AA-46AC-931A-754471A38AD5}" type="presParOf" srcId="{B9B5D495-A7FC-4C83-98AF-894BC1820EF0}" destId="{C7DF2B1F-793D-44BF-BC49-7F9B49D2950D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87A1F9-73A0-4AB6-8F7A-DA7854ABD4DA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FDCF4EC-D8AC-4E26-BA26-DD3724BAF6BF}">
      <dgm:prSet phldrT="[Text]" custT="1"/>
      <dgm:spPr/>
      <dgm:t>
        <a:bodyPr/>
        <a:lstStyle/>
        <a:p>
          <a:r>
            <a:rPr lang="ms-MY" sz="2000" b="1" u="none" strike="noStrike" noProof="0" dirty="0" smtClean="0"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31.12.2019 (Selasa) </a:t>
          </a:r>
          <a:endParaRPr lang="ms-MY" sz="2000" b="1" noProof="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F4D95AC-AE03-41AC-8EEC-D5209F4C427F}" type="parTrans" cxnId="{705B3641-729A-4EF1-A7AB-5AECBE31EC73}">
      <dgm:prSet/>
      <dgm:spPr/>
      <dgm:t>
        <a:bodyPr/>
        <a:lstStyle/>
        <a:p>
          <a:endParaRPr lang="en-US"/>
        </a:p>
      </dgm:t>
    </dgm:pt>
    <dgm:pt modelId="{CC38AF5F-899E-4183-BF2E-A5483D5FDFF9}" type="sibTrans" cxnId="{705B3641-729A-4EF1-A7AB-5AECBE31EC73}">
      <dgm:prSet/>
      <dgm:spPr/>
      <dgm:t>
        <a:bodyPr/>
        <a:lstStyle/>
        <a:p>
          <a:endParaRPr lang="en-US"/>
        </a:p>
      </dgm:t>
    </dgm:pt>
    <dgm:pt modelId="{CAD148B6-C859-4AD0-9D7E-99837DD7E112}">
      <dgm:prSet phldrT="[Text]" custT="1"/>
      <dgm:spPr>
        <a:solidFill>
          <a:srgbClr val="99FF99"/>
        </a:solidFill>
      </dgm:spPr>
      <dgm:t>
        <a:bodyPr/>
        <a:lstStyle/>
        <a:p>
          <a:pPr algn="ctr"/>
          <a:r>
            <a:rPr lang="ms-MY" sz="2000" b="0" u="none" strike="noStrike" noProof="0" dirty="0" smtClean="0"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Terimaan </a:t>
          </a:r>
          <a:r>
            <a:rPr lang="ms-MY" sz="2000" b="1" u="none" strike="noStrike" noProof="0" dirty="0" smtClean="0"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Selain Tunai </a:t>
          </a:r>
          <a:r>
            <a:rPr lang="ms-MY" sz="2000" b="0" u="none" strike="noStrike" noProof="0" dirty="0" smtClean="0"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(CEK/MO/PO) Dihantar ke Bank</a:t>
          </a:r>
          <a:endParaRPr lang="ms-MY" sz="2000" b="0" noProof="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D6CE81F9-1D73-4CFC-8D3C-B5946A0681B6}" type="parTrans" cxnId="{4E941FBD-9B9C-4749-BBE1-F777C2FD5308}">
      <dgm:prSet/>
      <dgm:spPr/>
      <dgm:t>
        <a:bodyPr/>
        <a:lstStyle/>
        <a:p>
          <a:endParaRPr lang="en-US"/>
        </a:p>
      </dgm:t>
    </dgm:pt>
    <dgm:pt modelId="{1F7F2DAF-61AA-4164-9BE0-1FF1764CB84F}" type="sibTrans" cxnId="{4E941FBD-9B9C-4749-BBE1-F777C2FD5308}">
      <dgm:prSet/>
      <dgm:spPr/>
      <dgm:t>
        <a:bodyPr/>
        <a:lstStyle/>
        <a:p>
          <a:endParaRPr lang="en-US"/>
        </a:p>
      </dgm:t>
    </dgm:pt>
    <dgm:pt modelId="{4803F58A-8DAC-428B-B722-81A63B9313EC}">
      <dgm:prSet phldrT="[Text]" custT="1"/>
      <dgm:spPr/>
      <dgm:t>
        <a:bodyPr/>
        <a:lstStyle/>
        <a:p>
          <a:r>
            <a:rPr lang="ms-MY" sz="2000" b="1" u="none" strike="noStrike" noProof="0" dirty="0" smtClean="0"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31.12.2019 (Selasa) </a:t>
          </a:r>
          <a:endParaRPr lang="ms-MY" sz="2000" b="1" noProof="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E3099201-6037-4D37-A759-28E650809E35}" type="parTrans" cxnId="{D284C1DE-51F1-4080-BE87-237338A34C0B}">
      <dgm:prSet/>
      <dgm:spPr/>
      <dgm:t>
        <a:bodyPr/>
        <a:lstStyle/>
        <a:p>
          <a:endParaRPr lang="en-US"/>
        </a:p>
      </dgm:t>
    </dgm:pt>
    <dgm:pt modelId="{D345AE8A-458E-4708-B005-4A0E7E1D0850}" type="sibTrans" cxnId="{D284C1DE-51F1-4080-BE87-237338A34C0B}">
      <dgm:prSet/>
      <dgm:spPr/>
      <dgm:t>
        <a:bodyPr/>
        <a:lstStyle/>
        <a:p>
          <a:endParaRPr lang="en-US"/>
        </a:p>
      </dgm:t>
    </dgm:pt>
    <dgm:pt modelId="{8C8EC5B0-1D9E-4C17-B83D-726987D8BA7F}">
      <dgm:prSet phldrT="[Text]" custT="1"/>
      <dgm:spPr/>
      <dgm:t>
        <a:bodyPr/>
        <a:lstStyle/>
        <a:p>
          <a:r>
            <a:rPr lang="ms-MY" sz="2000" b="1" u="none" strike="noStrike" noProof="0" dirty="0" smtClean="0"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07.01.2020 (Selasa)</a:t>
          </a:r>
          <a:endParaRPr lang="ms-MY" sz="2000" b="1" noProof="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55E4D1C7-B48D-4146-A6E4-F84959B555CC}" type="parTrans" cxnId="{B83DA522-7152-4112-9F02-A53042F7C12A}">
      <dgm:prSet/>
      <dgm:spPr/>
      <dgm:t>
        <a:bodyPr/>
        <a:lstStyle/>
        <a:p>
          <a:endParaRPr lang="en-US"/>
        </a:p>
      </dgm:t>
    </dgm:pt>
    <dgm:pt modelId="{42C73D0D-A68F-487B-BA15-32B5AFB89A7B}" type="sibTrans" cxnId="{B83DA522-7152-4112-9F02-A53042F7C12A}">
      <dgm:prSet/>
      <dgm:spPr/>
      <dgm:t>
        <a:bodyPr/>
        <a:lstStyle/>
        <a:p>
          <a:endParaRPr lang="en-US"/>
        </a:p>
      </dgm:t>
    </dgm:pt>
    <dgm:pt modelId="{A8635B35-6D9B-469D-86EC-21E17C5BA3C3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ms-MY" sz="2000" b="0" u="none" strike="noStrike" noProof="0" dirty="0" smtClean="0"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Terimaan </a:t>
          </a:r>
          <a:r>
            <a:rPr lang="ms-MY" sz="2000" b="1" u="none" strike="noStrike" noProof="0" dirty="0" smtClean="0"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Tunai </a:t>
          </a:r>
          <a:r>
            <a:rPr lang="ms-MY" sz="2000" b="0" u="none" strike="noStrike" noProof="0" dirty="0" smtClean="0"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Dihantar ke bank</a:t>
          </a:r>
          <a:endParaRPr lang="ms-MY" sz="2000" b="0" noProof="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7C45BC3-87BE-40BA-818F-4A9B4D24A3C2}" type="parTrans" cxnId="{238510C7-48AD-48AC-9373-BC3159A084CC}">
      <dgm:prSet/>
      <dgm:spPr/>
      <dgm:t>
        <a:bodyPr/>
        <a:lstStyle/>
        <a:p>
          <a:endParaRPr lang="en-US"/>
        </a:p>
      </dgm:t>
    </dgm:pt>
    <dgm:pt modelId="{66EC4BDA-EDA6-4C71-8DBF-B605D18FC546}" type="sibTrans" cxnId="{238510C7-48AD-48AC-9373-BC3159A084CC}">
      <dgm:prSet/>
      <dgm:spPr/>
      <dgm:t>
        <a:bodyPr/>
        <a:lstStyle/>
        <a:p>
          <a:endParaRPr lang="en-US"/>
        </a:p>
      </dgm:t>
    </dgm:pt>
    <dgm:pt modelId="{81D3BF1A-453B-4E4D-917D-D379BFA67CB9}">
      <dgm:prSet phldrT="[Text]" custT="1"/>
      <dgm:spPr/>
      <dgm:t>
        <a:bodyPr/>
        <a:lstStyle/>
        <a:p>
          <a:r>
            <a:rPr lang="ms-MY" sz="2000" b="0" u="none" strike="noStrike" noProof="0" dirty="0" smtClean="0"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Terimaan CIT Dihantar ke Bank  - AKB</a:t>
          </a:r>
          <a:endParaRPr lang="ms-MY" sz="2000" b="0" noProof="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25E1768C-7A2B-4A12-AEBF-5EA7B4A25958}" type="sibTrans" cxnId="{591FF448-9447-41F9-9A56-AE01B7830FC4}">
      <dgm:prSet/>
      <dgm:spPr/>
      <dgm:t>
        <a:bodyPr/>
        <a:lstStyle/>
        <a:p>
          <a:endParaRPr lang="en-US"/>
        </a:p>
      </dgm:t>
    </dgm:pt>
    <dgm:pt modelId="{D277D6F7-1821-49E4-8007-F4242775C02C}" type="parTrans" cxnId="{591FF448-9447-41F9-9A56-AE01B7830FC4}">
      <dgm:prSet/>
      <dgm:spPr/>
      <dgm:t>
        <a:bodyPr/>
        <a:lstStyle/>
        <a:p>
          <a:endParaRPr lang="en-US"/>
        </a:p>
      </dgm:t>
    </dgm:pt>
    <dgm:pt modelId="{9AF25DF7-3AFA-4630-8FA8-AC4701D6DF9F}">
      <dgm:prSet phldrT="[Text]" custT="1"/>
      <dgm:spPr/>
      <dgm:t>
        <a:bodyPr/>
        <a:lstStyle/>
        <a:p>
          <a:r>
            <a:rPr lang="ms-MY" sz="2400" b="1" noProof="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TARIKH</a:t>
          </a:r>
          <a:endParaRPr lang="ms-MY" sz="2400" b="1" noProof="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2B0291D4-D147-4FD9-BBC6-6E72992C56B0}" type="sibTrans" cxnId="{56843403-856E-4C12-87D4-053DA6849D9E}">
      <dgm:prSet/>
      <dgm:spPr/>
      <dgm:t>
        <a:bodyPr/>
        <a:lstStyle/>
        <a:p>
          <a:endParaRPr lang="en-US"/>
        </a:p>
      </dgm:t>
    </dgm:pt>
    <dgm:pt modelId="{E9202369-1679-40D0-AF53-87E88CF09635}" type="parTrans" cxnId="{56843403-856E-4C12-87D4-053DA6849D9E}">
      <dgm:prSet/>
      <dgm:spPr/>
      <dgm:t>
        <a:bodyPr/>
        <a:lstStyle/>
        <a:p>
          <a:endParaRPr lang="en-US"/>
        </a:p>
      </dgm:t>
    </dgm:pt>
    <dgm:pt modelId="{9DEA8385-0E0C-4D2D-9A23-D25C29C021E1}">
      <dgm:prSet phldrT="[Text]" custT="1"/>
      <dgm:spPr/>
      <dgm:t>
        <a:bodyPr/>
        <a:lstStyle/>
        <a:p>
          <a:r>
            <a:rPr lang="ms-MY" sz="2400" b="1" u="none" strike="noStrike" noProof="0" dirty="0" smtClean="0"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PERKARA</a:t>
          </a:r>
          <a:endParaRPr lang="ms-MY" sz="2400" b="1" noProof="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DD0BD9B3-71E6-4F7E-B445-CA71B6D76654}" type="sibTrans" cxnId="{80171E29-9722-4A48-9EEB-AA952F68D1A3}">
      <dgm:prSet/>
      <dgm:spPr/>
      <dgm:t>
        <a:bodyPr/>
        <a:lstStyle/>
        <a:p>
          <a:endParaRPr lang="en-US"/>
        </a:p>
      </dgm:t>
    </dgm:pt>
    <dgm:pt modelId="{A466A4DA-2E6C-4983-9EC8-3BF8363CE7E5}" type="parTrans" cxnId="{80171E29-9722-4A48-9EEB-AA952F68D1A3}">
      <dgm:prSet/>
      <dgm:spPr/>
      <dgm:t>
        <a:bodyPr/>
        <a:lstStyle/>
        <a:p>
          <a:endParaRPr lang="en-US"/>
        </a:p>
      </dgm:t>
    </dgm:pt>
    <dgm:pt modelId="{EAEF3DFE-3A20-409C-8A02-326A7417B64F}" type="pres">
      <dgm:prSet presAssocID="{FB87A1F9-73A0-4AB6-8F7A-DA7854ABD4D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A5740EB-1935-4695-B6C0-B4484BC2CC8C}" type="pres">
      <dgm:prSet presAssocID="{9DEA8385-0E0C-4D2D-9A23-D25C29C021E1}" presName="horFlow" presStyleCnt="0"/>
      <dgm:spPr/>
    </dgm:pt>
    <dgm:pt modelId="{F576C5AE-376A-441B-B659-3FDFCD7FF5D9}" type="pres">
      <dgm:prSet presAssocID="{9DEA8385-0E0C-4D2D-9A23-D25C29C021E1}" presName="bigChev" presStyleLbl="node1" presStyleIdx="0" presStyleCnt="4" custScaleX="120001" custScaleY="44352" custLinFactNeighborX="-53550" custLinFactNeighborY="-4383"/>
      <dgm:spPr/>
      <dgm:t>
        <a:bodyPr/>
        <a:lstStyle/>
        <a:p>
          <a:endParaRPr lang="en-US"/>
        </a:p>
      </dgm:t>
    </dgm:pt>
    <dgm:pt modelId="{3C46D918-D505-420E-A72D-DBCA0AFD5017}" type="pres">
      <dgm:prSet presAssocID="{E9202369-1679-40D0-AF53-87E88CF09635}" presName="parTrans" presStyleCnt="0"/>
      <dgm:spPr/>
    </dgm:pt>
    <dgm:pt modelId="{5A01E181-3145-4576-AB2E-901007B67EE9}" type="pres">
      <dgm:prSet presAssocID="{9AF25DF7-3AFA-4630-8FA8-AC4701D6DF9F}" presName="node" presStyleLbl="alignAccFollowNode1" presStyleIdx="0" presStyleCnt="4" custScaleX="67385" custScaleY="48127" custLinFactX="16168" custLinFactNeighborX="100000" custLinFactNeighborY="-671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2968F0-1C50-4743-9F03-7F3730B717BC}" type="pres">
      <dgm:prSet presAssocID="{9DEA8385-0E0C-4D2D-9A23-D25C29C021E1}" presName="vSp" presStyleCnt="0"/>
      <dgm:spPr/>
    </dgm:pt>
    <dgm:pt modelId="{BF222A10-0821-4C72-8973-01DE967F0FA5}" type="pres">
      <dgm:prSet presAssocID="{A8635B35-6D9B-469D-86EC-21E17C5BA3C3}" presName="horFlow" presStyleCnt="0"/>
      <dgm:spPr/>
    </dgm:pt>
    <dgm:pt modelId="{7E7D0677-6152-4341-9721-4B697C34E00E}" type="pres">
      <dgm:prSet presAssocID="{A8635B35-6D9B-469D-86EC-21E17C5BA3C3}" presName="bigChev" presStyleLbl="node1" presStyleIdx="1" presStyleCnt="4" custScaleX="118213" custScaleY="43688" custLinFactNeighborX="-46931" custLinFactNeighborY="-12013"/>
      <dgm:spPr/>
      <dgm:t>
        <a:bodyPr/>
        <a:lstStyle/>
        <a:p>
          <a:endParaRPr lang="en-US"/>
        </a:p>
      </dgm:t>
    </dgm:pt>
    <dgm:pt modelId="{35E59D33-E8FD-4AB0-8BA5-670216CB4317}" type="pres">
      <dgm:prSet presAssocID="{CF4D95AC-AE03-41AC-8EEC-D5209F4C427F}" presName="parTrans" presStyleCnt="0"/>
      <dgm:spPr/>
    </dgm:pt>
    <dgm:pt modelId="{F29C9247-388A-41FA-8FD2-36DC9C945F64}" type="pres">
      <dgm:prSet presAssocID="{4FDCF4EC-D8AC-4E26-BA26-DD3724BAF6BF}" presName="node" presStyleLbl="alignAccFollowNode1" presStyleIdx="1" presStyleCnt="4" custScaleX="69760" custScaleY="48399" custLinFactX="3008" custLinFactNeighborX="100000" custLinFactNeighborY="-136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7CFFAB-FB47-488C-9597-2C83F762226E}" type="pres">
      <dgm:prSet presAssocID="{A8635B35-6D9B-469D-86EC-21E17C5BA3C3}" presName="vSp" presStyleCnt="0"/>
      <dgm:spPr/>
    </dgm:pt>
    <dgm:pt modelId="{98390B80-23CB-4E83-BDD6-BD098C6F1ECA}" type="pres">
      <dgm:prSet presAssocID="{CAD148B6-C859-4AD0-9D7E-99837DD7E112}" presName="horFlow" presStyleCnt="0"/>
      <dgm:spPr/>
    </dgm:pt>
    <dgm:pt modelId="{B4F31172-7214-41AA-BA7A-34632CB33606}" type="pres">
      <dgm:prSet presAssocID="{CAD148B6-C859-4AD0-9D7E-99837DD7E112}" presName="bigChev" presStyleLbl="node1" presStyleIdx="2" presStyleCnt="4" custScaleX="116064" custScaleY="41536" custLinFactNeighborX="-42165" custLinFactNeighborY="-21622"/>
      <dgm:spPr/>
      <dgm:t>
        <a:bodyPr/>
        <a:lstStyle/>
        <a:p>
          <a:endParaRPr lang="en-US"/>
        </a:p>
      </dgm:t>
    </dgm:pt>
    <dgm:pt modelId="{2AC3EF6B-C34F-48C1-9611-A1CCC7DF7013}" type="pres">
      <dgm:prSet presAssocID="{E3099201-6037-4D37-A759-28E650809E35}" presName="parTrans" presStyleCnt="0"/>
      <dgm:spPr/>
    </dgm:pt>
    <dgm:pt modelId="{15D75EEC-758F-4C8C-9C5B-CA4B5E9FB9A6}" type="pres">
      <dgm:prSet presAssocID="{4803F58A-8DAC-428B-B722-81A63B9313EC}" presName="node" presStyleLbl="alignAccFollowNode1" presStyleIdx="2" presStyleCnt="4" custScaleX="66878" custScaleY="45482" custLinFactX="2011" custLinFactNeighborX="100000" custLinFactNeighborY="-250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4F0719-3B33-4728-AEF6-6CD115BFE777}" type="pres">
      <dgm:prSet presAssocID="{CAD148B6-C859-4AD0-9D7E-99837DD7E112}" presName="vSp" presStyleCnt="0"/>
      <dgm:spPr/>
    </dgm:pt>
    <dgm:pt modelId="{323183E1-AC6D-45E0-A205-E9B8A3B70995}" type="pres">
      <dgm:prSet presAssocID="{81D3BF1A-453B-4E4D-917D-D379BFA67CB9}" presName="horFlow" presStyleCnt="0"/>
      <dgm:spPr/>
    </dgm:pt>
    <dgm:pt modelId="{45A275B9-52B6-480E-995A-F115801B65C4}" type="pres">
      <dgm:prSet presAssocID="{81D3BF1A-453B-4E4D-917D-D379BFA67CB9}" presName="bigChev" presStyleLbl="node1" presStyleIdx="3" presStyleCnt="4" custScaleX="118469" custScaleY="43396" custLinFactNeighborX="-46831" custLinFactNeighborY="-29945"/>
      <dgm:spPr/>
      <dgm:t>
        <a:bodyPr/>
        <a:lstStyle/>
        <a:p>
          <a:endParaRPr lang="en-US"/>
        </a:p>
      </dgm:t>
    </dgm:pt>
    <dgm:pt modelId="{402F23A3-A862-4A05-8D18-01B85FE912C3}" type="pres">
      <dgm:prSet presAssocID="{55E4D1C7-B48D-4146-A6E4-F84959B555CC}" presName="parTrans" presStyleCnt="0"/>
      <dgm:spPr/>
    </dgm:pt>
    <dgm:pt modelId="{B55BCC00-1252-46C6-B93C-E06DC92D5EB6}" type="pres">
      <dgm:prSet presAssocID="{8C8EC5B0-1D9E-4C17-B83D-726987D8BA7F}" presName="node" presStyleLbl="alignAccFollowNode1" presStyleIdx="3" presStyleCnt="4" custScaleX="67202" custScaleY="42542" custLinFactX="1681" custLinFactNeighborX="100000" custLinFactNeighborY="-40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843403-856E-4C12-87D4-053DA6849D9E}" srcId="{9DEA8385-0E0C-4D2D-9A23-D25C29C021E1}" destId="{9AF25DF7-3AFA-4630-8FA8-AC4701D6DF9F}" srcOrd="0" destOrd="0" parTransId="{E9202369-1679-40D0-AF53-87E88CF09635}" sibTransId="{2B0291D4-D147-4FD9-BBC6-6E72992C56B0}"/>
    <dgm:cxn modelId="{591FF448-9447-41F9-9A56-AE01B7830FC4}" srcId="{FB87A1F9-73A0-4AB6-8F7A-DA7854ABD4DA}" destId="{81D3BF1A-453B-4E4D-917D-D379BFA67CB9}" srcOrd="3" destOrd="0" parTransId="{D277D6F7-1821-49E4-8007-F4242775C02C}" sibTransId="{25E1768C-7A2B-4A12-AEBF-5EA7B4A25958}"/>
    <dgm:cxn modelId="{7BBEA6FE-C2AC-4408-B89D-C100947882A4}" type="presOf" srcId="{9AF25DF7-3AFA-4630-8FA8-AC4701D6DF9F}" destId="{5A01E181-3145-4576-AB2E-901007B67EE9}" srcOrd="0" destOrd="0" presId="urn:microsoft.com/office/officeart/2005/8/layout/lProcess3"/>
    <dgm:cxn modelId="{67F752B4-2A99-45C2-A1C9-631F63F33610}" type="presOf" srcId="{4803F58A-8DAC-428B-B722-81A63B9313EC}" destId="{15D75EEC-758F-4C8C-9C5B-CA4B5E9FB9A6}" srcOrd="0" destOrd="0" presId="urn:microsoft.com/office/officeart/2005/8/layout/lProcess3"/>
    <dgm:cxn modelId="{80171E29-9722-4A48-9EEB-AA952F68D1A3}" srcId="{FB87A1F9-73A0-4AB6-8F7A-DA7854ABD4DA}" destId="{9DEA8385-0E0C-4D2D-9A23-D25C29C021E1}" srcOrd="0" destOrd="0" parTransId="{A466A4DA-2E6C-4983-9EC8-3BF8363CE7E5}" sibTransId="{DD0BD9B3-71E6-4F7E-B445-CA71B6D76654}"/>
    <dgm:cxn modelId="{A44D6B89-8BE6-41BF-9AA3-AE8A1AA49D84}" type="presOf" srcId="{CAD148B6-C859-4AD0-9D7E-99837DD7E112}" destId="{B4F31172-7214-41AA-BA7A-34632CB33606}" srcOrd="0" destOrd="0" presId="urn:microsoft.com/office/officeart/2005/8/layout/lProcess3"/>
    <dgm:cxn modelId="{974C781F-144B-4A91-B4AE-E181DE39F9B2}" type="presOf" srcId="{9DEA8385-0E0C-4D2D-9A23-D25C29C021E1}" destId="{F576C5AE-376A-441B-B659-3FDFCD7FF5D9}" srcOrd="0" destOrd="0" presId="urn:microsoft.com/office/officeart/2005/8/layout/lProcess3"/>
    <dgm:cxn modelId="{966187E4-67D7-4D17-8D9B-07765CA26B4F}" type="presOf" srcId="{8C8EC5B0-1D9E-4C17-B83D-726987D8BA7F}" destId="{B55BCC00-1252-46C6-B93C-E06DC92D5EB6}" srcOrd="0" destOrd="0" presId="urn:microsoft.com/office/officeart/2005/8/layout/lProcess3"/>
    <dgm:cxn modelId="{B051FFCA-F41B-431E-8AAE-92FCB973BF72}" type="presOf" srcId="{FB87A1F9-73A0-4AB6-8F7A-DA7854ABD4DA}" destId="{EAEF3DFE-3A20-409C-8A02-326A7417B64F}" srcOrd="0" destOrd="0" presId="urn:microsoft.com/office/officeart/2005/8/layout/lProcess3"/>
    <dgm:cxn modelId="{705B3641-729A-4EF1-A7AB-5AECBE31EC73}" srcId="{A8635B35-6D9B-469D-86EC-21E17C5BA3C3}" destId="{4FDCF4EC-D8AC-4E26-BA26-DD3724BAF6BF}" srcOrd="0" destOrd="0" parTransId="{CF4D95AC-AE03-41AC-8EEC-D5209F4C427F}" sibTransId="{CC38AF5F-899E-4183-BF2E-A5483D5FDFF9}"/>
    <dgm:cxn modelId="{4E941FBD-9B9C-4749-BBE1-F777C2FD5308}" srcId="{FB87A1F9-73A0-4AB6-8F7A-DA7854ABD4DA}" destId="{CAD148B6-C859-4AD0-9D7E-99837DD7E112}" srcOrd="2" destOrd="0" parTransId="{D6CE81F9-1D73-4CFC-8D3C-B5946A0681B6}" sibTransId="{1F7F2DAF-61AA-4164-9BE0-1FF1764CB84F}"/>
    <dgm:cxn modelId="{D284C1DE-51F1-4080-BE87-237338A34C0B}" srcId="{CAD148B6-C859-4AD0-9D7E-99837DD7E112}" destId="{4803F58A-8DAC-428B-B722-81A63B9313EC}" srcOrd="0" destOrd="0" parTransId="{E3099201-6037-4D37-A759-28E650809E35}" sibTransId="{D345AE8A-458E-4708-B005-4A0E7E1D0850}"/>
    <dgm:cxn modelId="{33925CF7-91A9-44BD-A9C6-F45AF5C0C977}" type="presOf" srcId="{81D3BF1A-453B-4E4D-917D-D379BFA67CB9}" destId="{45A275B9-52B6-480E-995A-F115801B65C4}" srcOrd="0" destOrd="0" presId="urn:microsoft.com/office/officeart/2005/8/layout/lProcess3"/>
    <dgm:cxn modelId="{5AAB4BDE-4F94-4464-A6DF-D8A1DB8C06BD}" type="presOf" srcId="{A8635B35-6D9B-469D-86EC-21E17C5BA3C3}" destId="{7E7D0677-6152-4341-9721-4B697C34E00E}" srcOrd="0" destOrd="0" presId="urn:microsoft.com/office/officeart/2005/8/layout/lProcess3"/>
    <dgm:cxn modelId="{238510C7-48AD-48AC-9373-BC3159A084CC}" srcId="{FB87A1F9-73A0-4AB6-8F7A-DA7854ABD4DA}" destId="{A8635B35-6D9B-469D-86EC-21E17C5BA3C3}" srcOrd="1" destOrd="0" parTransId="{C7C45BC3-87BE-40BA-818F-4A9B4D24A3C2}" sibTransId="{66EC4BDA-EDA6-4C71-8DBF-B605D18FC546}"/>
    <dgm:cxn modelId="{DE082375-70E5-4795-9E8F-CD4B3F801331}" type="presOf" srcId="{4FDCF4EC-D8AC-4E26-BA26-DD3724BAF6BF}" destId="{F29C9247-388A-41FA-8FD2-36DC9C945F64}" srcOrd="0" destOrd="0" presId="urn:microsoft.com/office/officeart/2005/8/layout/lProcess3"/>
    <dgm:cxn modelId="{B83DA522-7152-4112-9F02-A53042F7C12A}" srcId="{81D3BF1A-453B-4E4D-917D-D379BFA67CB9}" destId="{8C8EC5B0-1D9E-4C17-B83D-726987D8BA7F}" srcOrd="0" destOrd="0" parTransId="{55E4D1C7-B48D-4146-A6E4-F84959B555CC}" sibTransId="{42C73D0D-A68F-487B-BA15-32B5AFB89A7B}"/>
    <dgm:cxn modelId="{57DC3CA3-A991-4815-9FFF-D6E1AD952469}" type="presParOf" srcId="{EAEF3DFE-3A20-409C-8A02-326A7417B64F}" destId="{2A5740EB-1935-4695-B6C0-B4484BC2CC8C}" srcOrd="0" destOrd="0" presId="urn:microsoft.com/office/officeart/2005/8/layout/lProcess3"/>
    <dgm:cxn modelId="{14CEEA68-32F8-43D6-B436-C1C63297EE88}" type="presParOf" srcId="{2A5740EB-1935-4695-B6C0-B4484BC2CC8C}" destId="{F576C5AE-376A-441B-B659-3FDFCD7FF5D9}" srcOrd="0" destOrd="0" presId="urn:microsoft.com/office/officeart/2005/8/layout/lProcess3"/>
    <dgm:cxn modelId="{3D33BDE7-9749-4B61-88CB-13011A42FF7D}" type="presParOf" srcId="{2A5740EB-1935-4695-B6C0-B4484BC2CC8C}" destId="{3C46D918-D505-420E-A72D-DBCA0AFD5017}" srcOrd="1" destOrd="0" presId="urn:microsoft.com/office/officeart/2005/8/layout/lProcess3"/>
    <dgm:cxn modelId="{BEFE97FD-EB1B-4D7C-8154-65CEB53C494C}" type="presParOf" srcId="{2A5740EB-1935-4695-B6C0-B4484BC2CC8C}" destId="{5A01E181-3145-4576-AB2E-901007B67EE9}" srcOrd="2" destOrd="0" presId="urn:microsoft.com/office/officeart/2005/8/layout/lProcess3"/>
    <dgm:cxn modelId="{B890EE43-C984-4941-A84B-B23BA7A14D5B}" type="presParOf" srcId="{EAEF3DFE-3A20-409C-8A02-326A7417B64F}" destId="{8A2968F0-1C50-4743-9F03-7F3730B717BC}" srcOrd="1" destOrd="0" presId="urn:microsoft.com/office/officeart/2005/8/layout/lProcess3"/>
    <dgm:cxn modelId="{8F45E75B-6C1D-443B-9F08-2C71A9B60DFC}" type="presParOf" srcId="{EAEF3DFE-3A20-409C-8A02-326A7417B64F}" destId="{BF222A10-0821-4C72-8973-01DE967F0FA5}" srcOrd="2" destOrd="0" presId="urn:microsoft.com/office/officeart/2005/8/layout/lProcess3"/>
    <dgm:cxn modelId="{E65AE484-006A-4894-9C77-8D7467652FD6}" type="presParOf" srcId="{BF222A10-0821-4C72-8973-01DE967F0FA5}" destId="{7E7D0677-6152-4341-9721-4B697C34E00E}" srcOrd="0" destOrd="0" presId="urn:microsoft.com/office/officeart/2005/8/layout/lProcess3"/>
    <dgm:cxn modelId="{82705A09-5FD5-4DD6-8766-2176A39E31C2}" type="presParOf" srcId="{BF222A10-0821-4C72-8973-01DE967F0FA5}" destId="{35E59D33-E8FD-4AB0-8BA5-670216CB4317}" srcOrd="1" destOrd="0" presId="urn:microsoft.com/office/officeart/2005/8/layout/lProcess3"/>
    <dgm:cxn modelId="{FA51AFC5-66AD-4521-A0C3-245C1CEEA23C}" type="presParOf" srcId="{BF222A10-0821-4C72-8973-01DE967F0FA5}" destId="{F29C9247-388A-41FA-8FD2-36DC9C945F64}" srcOrd="2" destOrd="0" presId="urn:microsoft.com/office/officeart/2005/8/layout/lProcess3"/>
    <dgm:cxn modelId="{6F82147D-FC40-4269-8DA1-C422FA656952}" type="presParOf" srcId="{EAEF3DFE-3A20-409C-8A02-326A7417B64F}" destId="{7D7CFFAB-FB47-488C-9597-2C83F762226E}" srcOrd="3" destOrd="0" presId="urn:microsoft.com/office/officeart/2005/8/layout/lProcess3"/>
    <dgm:cxn modelId="{9F6C693B-E75C-416A-9112-A0538EF9ED79}" type="presParOf" srcId="{EAEF3DFE-3A20-409C-8A02-326A7417B64F}" destId="{98390B80-23CB-4E83-BDD6-BD098C6F1ECA}" srcOrd="4" destOrd="0" presId="urn:microsoft.com/office/officeart/2005/8/layout/lProcess3"/>
    <dgm:cxn modelId="{2270B5B9-BDD6-43E2-8488-118037969BB1}" type="presParOf" srcId="{98390B80-23CB-4E83-BDD6-BD098C6F1ECA}" destId="{B4F31172-7214-41AA-BA7A-34632CB33606}" srcOrd="0" destOrd="0" presId="urn:microsoft.com/office/officeart/2005/8/layout/lProcess3"/>
    <dgm:cxn modelId="{90A0AEED-040C-4EE2-9255-78E9270D2673}" type="presParOf" srcId="{98390B80-23CB-4E83-BDD6-BD098C6F1ECA}" destId="{2AC3EF6B-C34F-48C1-9611-A1CCC7DF7013}" srcOrd="1" destOrd="0" presId="urn:microsoft.com/office/officeart/2005/8/layout/lProcess3"/>
    <dgm:cxn modelId="{B979E721-0BB1-427E-A4DF-7DF4D4839067}" type="presParOf" srcId="{98390B80-23CB-4E83-BDD6-BD098C6F1ECA}" destId="{15D75EEC-758F-4C8C-9C5B-CA4B5E9FB9A6}" srcOrd="2" destOrd="0" presId="urn:microsoft.com/office/officeart/2005/8/layout/lProcess3"/>
    <dgm:cxn modelId="{EC1F7F00-DA6B-4550-BF4A-B59A4D0886C8}" type="presParOf" srcId="{EAEF3DFE-3A20-409C-8A02-326A7417B64F}" destId="{5A4F0719-3B33-4728-AEF6-6CD115BFE777}" srcOrd="5" destOrd="0" presId="urn:microsoft.com/office/officeart/2005/8/layout/lProcess3"/>
    <dgm:cxn modelId="{E62ACACC-F13E-444A-8F9F-F9D3863BC2F3}" type="presParOf" srcId="{EAEF3DFE-3A20-409C-8A02-326A7417B64F}" destId="{323183E1-AC6D-45E0-A205-E9B8A3B70995}" srcOrd="6" destOrd="0" presId="urn:microsoft.com/office/officeart/2005/8/layout/lProcess3"/>
    <dgm:cxn modelId="{363811F3-FB6F-4005-B0E4-A989F0D04E4D}" type="presParOf" srcId="{323183E1-AC6D-45E0-A205-E9B8A3B70995}" destId="{45A275B9-52B6-480E-995A-F115801B65C4}" srcOrd="0" destOrd="0" presId="urn:microsoft.com/office/officeart/2005/8/layout/lProcess3"/>
    <dgm:cxn modelId="{43BF7BD0-CECB-4AA5-836F-5965E94D4E5A}" type="presParOf" srcId="{323183E1-AC6D-45E0-A205-E9B8A3B70995}" destId="{402F23A3-A862-4A05-8D18-01B85FE912C3}" srcOrd="1" destOrd="0" presId="urn:microsoft.com/office/officeart/2005/8/layout/lProcess3"/>
    <dgm:cxn modelId="{C0FC1E7E-C6C3-42ED-80AC-FBD729C0FE58}" type="presParOf" srcId="{323183E1-AC6D-45E0-A205-E9B8A3B70995}" destId="{B55BCC00-1252-46C6-B93C-E06DC92D5EB6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85E024-DE53-4D7A-AA35-30CAA6C7580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84F06A-2844-4BC0-9F2F-75A2EAFAC82F}">
      <dgm:prSet phldrT="[Text]" custT="1"/>
      <dgm:spPr/>
      <dgm:t>
        <a:bodyPr/>
        <a:lstStyle/>
        <a:p>
          <a:r>
            <a:rPr lang="en-US" sz="2300" b="1" dirty="0" err="1" smtClean="0">
              <a:solidFill>
                <a:schemeClr val="tx1"/>
              </a:solidFill>
            </a:rPr>
            <a:t>Pembayaran</a:t>
          </a:r>
          <a:r>
            <a:rPr lang="en-US" sz="2300" b="1" dirty="0" smtClean="0">
              <a:solidFill>
                <a:schemeClr val="tx1"/>
              </a:solidFill>
            </a:rPr>
            <a:t> Gaji </a:t>
          </a:r>
          <a:r>
            <a:rPr lang="en-US" sz="2300" b="1" dirty="0" err="1" smtClean="0">
              <a:solidFill>
                <a:schemeClr val="tx1"/>
              </a:solidFill>
            </a:rPr>
            <a:t>Disember</a:t>
          </a:r>
          <a:r>
            <a:rPr lang="en-US" sz="2300" b="1" dirty="0" smtClean="0">
              <a:solidFill>
                <a:schemeClr val="tx1"/>
              </a:solidFill>
            </a:rPr>
            <a:t> 2019 &amp; Bantuan </a:t>
          </a:r>
          <a:r>
            <a:rPr lang="en-US" sz="2300" b="1" dirty="0" err="1" smtClean="0">
              <a:solidFill>
                <a:schemeClr val="tx1"/>
              </a:solidFill>
            </a:rPr>
            <a:t>Khas</a:t>
          </a:r>
          <a:r>
            <a:rPr lang="en-US" sz="2300" b="1" dirty="0" smtClean="0">
              <a:solidFill>
                <a:schemeClr val="tx1"/>
              </a:solidFill>
            </a:rPr>
            <a:t> Kewangan (BKK) 2019</a:t>
          </a:r>
          <a:endParaRPr lang="en-US" sz="2300" b="1" dirty="0">
            <a:solidFill>
              <a:schemeClr val="tx1"/>
            </a:solidFill>
          </a:endParaRPr>
        </a:p>
      </dgm:t>
    </dgm:pt>
    <dgm:pt modelId="{01335E20-182A-4C82-B177-6B364FD91779}" type="parTrans" cxnId="{E01778FF-9301-46AD-A59B-144EEC699C74}">
      <dgm:prSet/>
      <dgm:spPr/>
      <dgm:t>
        <a:bodyPr/>
        <a:lstStyle/>
        <a:p>
          <a:endParaRPr lang="en-US"/>
        </a:p>
      </dgm:t>
    </dgm:pt>
    <dgm:pt modelId="{D388EEE5-1E24-42D4-98AA-E5C8BF48A70B}" type="sibTrans" cxnId="{E01778FF-9301-46AD-A59B-144EEC699C74}">
      <dgm:prSet/>
      <dgm:spPr/>
      <dgm:t>
        <a:bodyPr/>
        <a:lstStyle/>
        <a:p>
          <a:endParaRPr lang="en-US"/>
        </a:p>
      </dgm:t>
    </dgm:pt>
    <dgm:pt modelId="{A466DF23-7C9D-49A2-8486-A6BD861FE1DA}">
      <dgm:prSet phldrT="[Text]" custT="1"/>
      <dgm:spPr/>
      <dgm:t>
        <a:bodyPr/>
        <a:lstStyle/>
        <a:p>
          <a:r>
            <a:rPr lang="en-US" sz="2000" dirty="0" smtClean="0"/>
            <a:t>18 </a:t>
          </a:r>
          <a:r>
            <a:rPr lang="en-US" sz="2000" dirty="0" err="1" smtClean="0"/>
            <a:t>Disember</a:t>
          </a:r>
          <a:r>
            <a:rPr lang="en-US" sz="2000" dirty="0" smtClean="0"/>
            <a:t> 2019</a:t>
          </a:r>
          <a:endParaRPr lang="en-US" sz="2000" dirty="0"/>
        </a:p>
      </dgm:t>
    </dgm:pt>
    <dgm:pt modelId="{07A600D3-4197-4FC7-B579-E76DF040E7F0}" type="parTrans" cxnId="{A37B890C-90D9-485B-BF0A-0E4B7448A8B2}">
      <dgm:prSet/>
      <dgm:spPr/>
      <dgm:t>
        <a:bodyPr/>
        <a:lstStyle/>
        <a:p>
          <a:endParaRPr lang="en-US"/>
        </a:p>
      </dgm:t>
    </dgm:pt>
    <dgm:pt modelId="{49CE4449-26D3-4F27-87F3-A4DEA9560F30}" type="sibTrans" cxnId="{A37B890C-90D9-485B-BF0A-0E4B7448A8B2}">
      <dgm:prSet/>
      <dgm:spPr/>
      <dgm:t>
        <a:bodyPr/>
        <a:lstStyle/>
        <a:p>
          <a:endParaRPr lang="en-US"/>
        </a:p>
      </dgm:t>
    </dgm:pt>
    <dgm:pt modelId="{04CB7673-610C-4BFE-BBEA-DC95A8EE1A43}" type="pres">
      <dgm:prSet presAssocID="{DD85E024-DE53-4D7A-AA35-30CAA6C7580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2D5A52B-8C52-4B25-9713-BEF34BED5C0C}" type="pres">
      <dgm:prSet presAssocID="{4B84F06A-2844-4BC0-9F2F-75A2EAFAC82F}" presName="horFlow" presStyleCnt="0"/>
      <dgm:spPr/>
    </dgm:pt>
    <dgm:pt modelId="{44E5058B-E6FC-4FEB-AE0E-2C7E6611BA26}" type="pres">
      <dgm:prSet presAssocID="{4B84F06A-2844-4BC0-9F2F-75A2EAFAC82F}" presName="bigChev" presStyleLbl="node1" presStyleIdx="0" presStyleCnt="1" custScaleX="119347" custScaleY="40682" custLinFactNeighborY="-21532"/>
      <dgm:spPr/>
      <dgm:t>
        <a:bodyPr/>
        <a:lstStyle/>
        <a:p>
          <a:endParaRPr lang="en-US"/>
        </a:p>
      </dgm:t>
    </dgm:pt>
    <dgm:pt modelId="{C47AEA68-23F9-49BC-87F0-4CEBA774EBF3}" type="pres">
      <dgm:prSet presAssocID="{07A600D3-4197-4FC7-B579-E76DF040E7F0}" presName="parTrans" presStyleCnt="0"/>
      <dgm:spPr/>
    </dgm:pt>
    <dgm:pt modelId="{09DE1C46-F903-48DD-8BE6-08141A3BAEDC}" type="pres">
      <dgm:prSet presAssocID="{A466DF23-7C9D-49A2-8486-A6BD861FE1DA}" presName="node" presStyleLbl="alignAccFollowNode1" presStyleIdx="0" presStyleCnt="1" custScaleX="69746" custScaleY="39129" custLinFactNeighborX="499" custLinFactNeighborY="-76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007926-8C59-4B87-A877-1A3905F15F3F}" type="presOf" srcId="{4B84F06A-2844-4BC0-9F2F-75A2EAFAC82F}" destId="{44E5058B-E6FC-4FEB-AE0E-2C7E6611BA26}" srcOrd="0" destOrd="0" presId="urn:microsoft.com/office/officeart/2005/8/layout/lProcess3"/>
    <dgm:cxn modelId="{A37B890C-90D9-485B-BF0A-0E4B7448A8B2}" srcId="{4B84F06A-2844-4BC0-9F2F-75A2EAFAC82F}" destId="{A466DF23-7C9D-49A2-8486-A6BD861FE1DA}" srcOrd="0" destOrd="0" parTransId="{07A600D3-4197-4FC7-B579-E76DF040E7F0}" sibTransId="{49CE4449-26D3-4F27-87F3-A4DEA9560F30}"/>
    <dgm:cxn modelId="{E01778FF-9301-46AD-A59B-144EEC699C74}" srcId="{DD85E024-DE53-4D7A-AA35-30CAA6C75803}" destId="{4B84F06A-2844-4BC0-9F2F-75A2EAFAC82F}" srcOrd="0" destOrd="0" parTransId="{01335E20-182A-4C82-B177-6B364FD91779}" sibTransId="{D388EEE5-1E24-42D4-98AA-E5C8BF48A70B}"/>
    <dgm:cxn modelId="{7AA8475A-4ACF-45C7-B897-ABC8238DB51C}" type="presOf" srcId="{A466DF23-7C9D-49A2-8486-A6BD861FE1DA}" destId="{09DE1C46-F903-48DD-8BE6-08141A3BAEDC}" srcOrd="0" destOrd="0" presId="urn:microsoft.com/office/officeart/2005/8/layout/lProcess3"/>
    <dgm:cxn modelId="{00B26C33-680A-4CE5-A835-EA5553F02615}" type="presOf" srcId="{DD85E024-DE53-4D7A-AA35-30CAA6C75803}" destId="{04CB7673-610C-4BFE-BBEA-DC95A8EE1A43}" srcOrd="0" destOrd="0" presId="urn:microsoft.com/office/officeart/2005/8/layout/lProcess3"/>
    <dgm:cxn modelId="{FBCCD8D5-D526-44D1-8C7D-BC03C14BD6A6}" type="presParOf" srcId="{04CB7673-610C-4BFE-BBEA-DC95A8EE1A43}" destId="{C2D5A52B-8C52-4B25-9713-BEF34BED5C0C}" srcOrd="0" destOrd="0" presId="urn:microsoft.com/office/officeart/2005/8/layout/lProcess3"/>
    <dgm:cxn modelId="{2ABA7586-7E1B-4BFE-9A04-B973BD8E239B}" type="presParOf" srcId="{C2D5A52B-8C52-4B25-9713-BEF34BED5C0C}" destId="{44E5058B-E6FC-4FEB-AE0E-2C7E6611BA26}" srcOrd="0" destOrd="0" presId="urn:microsoft.com/office/officeart/2005/8/layout/lProcess3"/>
    <dgm:cxn modelId="{EAA0F654-B22B-48B2-96C8-B698A4E90AE2}" type="presParOf" srcId="{C2D5A52B-8C52-4B25-9713-BEF34BED5C0C}" destId="{C47AEA68-23F9-49BC-87F0-4CEBA774EBF3}" srcOrd="1" destOrd="0" presId="urn:microsoft.com/office/officeart/2005/8/layout/lProcess3"/>
    <dgm:cxn modelId="{04BE595E-AEF5-41A1-A4BD-F7C1F154D951}" type="presParOf" srcId="{C2D5A52B-8C52-4B25-9713-BEF34BED5C0C}" destId="{09DE1C46-F903-48DD-8BE6-08141A3BAEDC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D85E024-DE53-4D7A-AA35-30CAA6C7580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84F06A-2844-4BC0-9F2F-75A2EAFAC82F}">
      <dgm:prSet phldrT="[Text]" custT="1"/>
      <dgm:spPr/>
      <dgm:t>
        <a:bodyPr/>
        <a:lstStyle/>
        <a:p>
          <a:r>
            <a:rPr lang="en-US" sz="1800" b="0" dirty="0" err="1" smtClean="0">
              <a:solidFill>
                <a:schemeClr val="tx1"/>
              </a:solidFill>
            </a:rPr>
            <a:t>Penghantaran</a:t>
          </a:r>
          <a:r>
            <a:rPr lang="en-US" sz="1800" b="0" dirty="0" smtClean="0">
              <a:solidFill>
                <a:schemeClr val="tx1"/>
              </a:solidFill>
            </a:rPr>
            <a:t> </a:t>
          </a:r>
          <a:r>
            <a:rPr lang="en-US" sz="1800" b="0" dirty="0" err="1" smtClean="0">
              <a:solidFill>
                <a:schemeClr val="tx1"/>
              </a:solidFill>
            </a:rPr>
            <a:t>Borang</a:t>
          </a:r>
          <a:r>
            <a:rPr lang="en-US" sz="1800" b="0" dirty="0" smtClean="0">
              <a:solidFill>
                <a:schemeClr val="tx1"/>
              </a:solidFill>
            </a:rPr>
            <a:t> SG10 </a:t>
          </a:r>
          <a:r>
            <a:rPr lang="en-US" sz="1800" b="1" u="sng" dirty="0" err="1" smtClean="0">
              <a:solidFill>
                <a:schemeClr val="tx1"/>
              </a:solidFill>
            </a:rPr>
            <a:t>Disember</a:t>
          </a:r>
          <a:r>
            <a:rPr lang="en-US" sz="1800" b="1" u="sng" dirty="0" smtClean="0">
              <a:solidFill>
                <a:schemeClr val="tx1"/>
              </a:solidFill>
            </a:rPr>
            <a:t> 2019</a:t>
          </a:r>
          <a:r>
            <a:rPr lang="en-US" sz="1800" b="0" u="none" dirty="0" smtClean="0">
              <a:solidFill>
                <a:schemeClr val="tx1"/>
              </a:solidFill>
            </a:rPr>
            <a:t> </a:t>
          </a:r>
          <a:r>
            <a:rPr lang="en-US" sz="1800" b="0" dirty="0" err="1" smtClean="0">
              <a:solidFill>
                <a:schemeClr val="tx1"/>
              </a:solidFill>
            </a:rPr>
            <a:t>ke</a:t>
          </a:r>
          <a:r>
            <a:rPr lang="en-US" sz="1800" b="0" dirty="0" smtClean="0">
              <a:solidFill>
                <a:schemeClr val="tx1"/>
              </a:solidFill>
            </a:rPr>
            <a:t> Pejabat </a:t>
          </a:r>
          <a:r>
            <a:rPr lang="en-US" sz="1800" b="0" dirty="0" err="1" smtClean="0">
              <a:solidFill>
                <a:schemeClr val="tx1"/>
              </a:solidFill>
            </a:rPr>
            <a:t>Perakaunan</a:t>
          </a:r>
          <a:r>
            <a:rPr lang="en-US" sz="1800" b="0" dirty="0" smtClean="0">
              <a:solidFill>
                <a:schemeClr val="tx1"/>
              </a:solidFill>
            </a:rPr>
            <a:t> (</a:t>
          </a:r>
          <a:r>
            <a:rPr lang="en-US" sz="1800" b="0" dirty="0" err="1" smtClean="0">
              <a:solidFill>
                <a:schemeClr val="tx1"/>
              </a:solidFill>
            </a:rPr>
            <a:t>sekiranya</a:t>
          </a:r>
          <a:r>
            <a:rPr lang="en-US" sz="1800" b="0" dirty="0" smtClean="0">
              <a:solidFill>
                <a:schemeClr val="tx1"/>
              </a:solidFill>
            </a:rPr>
            <a:t> </a:t>
          </a:r>
          <a:r>
            <a:rPr lang="en-US" sz="1800" b="0" dirty="0" err="1" smtClean="0">
              <a:solidFill>
                <a:schemeClr val="tx1"/>
              </a:solidFill>
            </a:rPr>
            <a:t>berkaitan</a:t>
          </a:r>
          <a:r>
            <a:rPr lang="en-US" sz="1800" b="0" dirty="0" smtClean="0">
              <a:solidFill>
                <a:schemeClr val="tx1"/>
              </a:solidFill>
            </a:rPr>
            <a:t>)</a:t>
          </a:r>
          <a:endParaRPr lang="en-US" sz="1800" b="0" dirty="0">
            <a:solidFill>
              <a:schemeClr val="tx1"/>
            </a:solidFill>
          </a:endParaRPr>
        </a:p>
      </dgm:t>
    </dgm:pt>
    <dgm:pt modelId="{01335E20-182A-4C82-B177-6B364FD91779}" type="parTrans" cxnId="{E01778FF-9301-46AD-A59B-144EEC699C74}">
      <dgm:prSet/>
      <dgm:spPr/>
      <dgm:t>
        <a:bodyPr/>
        <a:lstStyle/>
        <a:p>
          <a:endParaRPr lang="en-US"/>
        </a:p>
      </dgm:t>
    </dgm:pt>
    <dgm:pt modelId="{D388EEE5-1E24-42D4-98AA-E5C8BF48A70B}" type="sibTrans" cxnId="{E01778FF-9301-46AD-A59B-144EEC699C74}">
      <dgm:prSet/>
      <dgm:spPr/>
      <dgm:t>
        <a:bodyPr/>
        <a:lstStyle/>
        <a:p>
          <a:endParaRPr lang="en-US"/>
        </a:p>
      </dgm:t>
    </dgm:pt>
    <dgm:pt modelId="{A466DF23-7C9D-49A2-8486-A6BD861FE1DA}">
      <dgm:prSet phldrT="[Text]" custT="1"/>
      <dgm:spPr/>
      <dgm:t>
        <a:bodyPr/>
        <a:lstStyle/>
        <a:p>
          <a:r>
            <a:rPr lang="en-US" sz="2000" dirty="0" err="1" smtClean="0"/>
            <a:t>Tarikh</a:t>
          </a:r>
          <a:r>
            <a:rPr lang="en-US" sz="2000" dirty="0" smtClean="0"/>
            <a:t> </a:t>
          </a:r>
          <a:r>
            <a:rPr lang="en-US" sz="2000" dirty="0" err="1" smtClean="0"/>
            <a:t>akhir</a:t>
          </a:r>
          <a:r>
            <a:rPr lang="en-US" sz="2000" dirty="0" smtClean="0"/>
            <a:t> </a:t>
          </a:r>
        </a:p>
        <a:p>
          <a:r>
            <a:rPr lang="en-US" sz="2000" dirty="0" smtClean="0"/>
            <a:t>21 November 2019</a:t>
          </a:r>
          <a:endParaRPr lang="en-US" sz="2000" dirty="0"/>
        </a:p>
      </dgm:t>
    </dgm:pt>
    <dgm:pt modelId="{07A600D3-4197-4FC7-B579-E76DF040E7F0}" type="parTrans" cxnId="{A37B890C-90D9-485B-BF0A-0E4B7448A8B2}">
      <dgm:prSet/>
      <dgm:spPr/>
      <dgm:t>
        <a:bodyPr/>
        <a:lstStyle/>
        <a:p>
          <a:endParaRPr lang="en-US"/>
        </a:p>
      </dgm:t>
    </dgm:pt>
    <dgm:pt modelId="{49CE4449-26D3-4F27-87F3-A4DEA9560F30}" type="sibTrans" cxnId="{A37B890C-90D9-485B-BF0A-0E4B7448A8B2}">
      <dgm:prSet/>
      <dgm:spPr/>
      <dgm:t>
        <a:bodyPr/>
        <a:lstStyle/>
        <a:p>
          <a:endParaRPr lang="en-US"/>
        </a:p>
      </dgm:t>
    </dgm:pt>
    <dgm:pt modelId="{04CB7673-610C-4BFE-BBEA-DC95A8EE1A43}" type="pres">
      <dgm:prSet presAssocID="{DD85E024-DE53-4D7A-AA35-30CAA6C7580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2D5A52B-8C52-4B25-9713-BEF34BED5C0C}" type="pres">
      <dgm:prSet presAssocID="{4B84F06A-2844-4BC0-9F2F-75A2EAFAC82F}" presName="horFlow" presStyleCnt="0"/>
      <dgm:spPr/>
    </dgm:pt>
    <dgm:pt modelId="{44E5058B-E6FC-4FEB-AE0E-2C7E6611BA26}" type="pres">
      <dgm:prSet presAssocID="{4B84F06A-2844-4BC0-9F2F-75A2EAFAC82F}" presName="bigChev" presStyleLbl="node1" presStyleIdx="0" presStyleCnt="1" custScaleX="119347" custScaleY="40682" custLinFactNeighborY="-21532"/>
      <dgm:spPr/>
      <dgm:t>
        <a:bodyPr/>
        <a:lstStyle/>
        <a:p>
          <a:endParaRPr lang="en-US"/>
        </a:p>
      </dgm:t>
    </dgm:pt>
    <dgm:pt modelId="{C47AEA68-23F9-49BC-87F0-4CEBA774EBF3}" type="pres">
      <dgm:prSet presAssocID="{07A600D3-4197-4FC7-B579-E76DF040E7F0}" presName="parTrans" presStyleCnt="0"/>
      <dgm:spPr/>
    </dgm:pt>
    <dgm:pt modelId="{09DE1C46-F903-48DD-8BE6-08141A3BAEDC}" type="pres">
      <dgm:prSet presAssocID="{A466DF23-7C9D-49A2-8486-A6BD861FE1DA}" presName="node" presStyleLbl="alignAccFollowNode1" presStyleIdx="0" presStyleCnt="1" custScaleX="69746" custScaleY="39129" custLinFactNeighborX="499" custLinFactNeighborY="-76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1836C0-BF8D-4624-B857-5917D3537147}" type="presOf" srcId="{4B84F06A-2844-4BC0-9F2F-75A2EAFAC82F}" destId="{44E5058B-E6FC-4FEB-AE0E-2C7E6611BA26}" srcOrd="0" destOrd="0" presId="urn:microsoft.com/office/officeart/2005/8/layout/lProcess3"/>
    <dgm:cxn modelId="{A37B890C-90D9-485B-BF0A-0E4B7448A8B2}" srcId="{4B84F06A-2844-4BC0-9F2F-75A2EAFAC82F}" destId="{A466DF23-7C9D-49A2-8486-A6BD861FE1DA}" srcOrd="0" destOrd="0" parTransId="{07A600D3-4197-4FC7-B579-E76DF040E7F0}" sibTransId="{49CE4449-26D3-4F27-87F3-A4DEA9560F30}"/>
    <dgm:cxn modelId="{E01778FF-9301-46AD-A59B-144EEC699C74}" srcId="{DD85E024-DE53-4D7A-AA35-30CAA6C75803}" destId="{4B84F06A-2844-4BC0-9F2F-75A2EAFAC82F}" srcOrd="0" destOrd="0" parTransId="{01335E20-182A-4C82-B177-6B364FD91779}" sibTransId="{D388EEE5-1E24-42D4-98AA-E5C8BF48A70B}"/>
    <dgm:cxn modelId="{C7B9ED6F-818B-4736-971B-53FE9E0943D9}" type="presOf" srcId="{DD85E024-DE53-4D7A-AA35-30CAA6C75803}" destId="{04CB7673-610C-4BFE-BBEA-DC95A8EE1A43}" srcOrd="0" destOrd="0" presId="urn:microsoft.com/office/officeart/2005/8/layout/lProcess3"/>
    <dgm:cxn modelId="{DCBE24B1-E6F8-43FD-8B4B-F5339AD180A5}" type="presOf" srcId="{A466DF23-7C9D-49A2-8486-A6BD861FE1DA}" destId="{09DE1C46-F903-48DD-8BE6-08141A3BAEDC}" srcOrd="0" destOrd="0" presId="urn:microsoft.com/office/officeart/2005/8/layout/lProcess3"/>
    <dgm:cxn modelId="{3ACCD552-3230-4513-BBD0-EFAAE72BF50D}" type="presParOf" srcId="{04CB7673-610C-4BFE-BBEA-DC95A8EE1A43}" destId="{C2D5A52B-8C52-4B25-9713-BEF34BED5C0C}" srcOrd="0" destOrd="0" presId="urn:microsoft.com/office/officeart/2005/8/layout/lProcess3"/>
    <dgm:cxn modelId="{4E1BC9B4-B773-4398-88E2-2D3674E47CEB}" type="presParOf" srcId="{C2D5A52B-8C52-4B25-9713-BEF34BED5C0C}" destId="{44E5058B-E6FC-4FEB-AE0E-2C7E6611BA26}" srcOrd="0" destOrd="0" presId="urn:microsoft.com/office/officeart/2005/8/layout/lProcess3"/>
    <dgm:cxn modelId="{2D3D4E7D-4911-48B3-9B77-09A0C5728CEA}" type="presParOf" srcId="{C2D5A52B-8C52-4B25-9713-BEF34BED5C0C}" destId="{C47AEA68-23F9-49BC-87F0-4CEBA774EBF3}" srcOrd="1" destOrd="0" presId="urn:microsoft.com/office/officeart/2005/8/layout/lProcess3"/>
    <dgm:cxn modelId="{E01220C6-EBEA-4209-A12F-153FD6391F08}" type="presParOf" srcId="{C2D5A52B-8C52-4B25-9713-BEF34BED5C0C}" destId="{09DE1C46-F903-48DD-8BE6-08141A3BAEDC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D85E024-DE53-4D7A-AA35-30CAA6C7580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84F06A-2844-4BC0-9F2F-75A2EAFAC82F}">
      <dgm:prSet phldrT="[Text]" custT="1"/>
      <dgm:spPr/>
      <dgm:t>
        <a:bodyPr/>
        <a:lstStyle/>
        <a:p>
          <a:r>
            <a:rPr lang="en-US" sz="1800" b="0" dirty="0" err="1" smtClean="0">
              <a:solidFill>
                <a:schemeClr val="tx1"/>
              </a:solidFill>
            </a:rPr>
            <a:t>Penghantaran</a:t>
          </a:r>
          <a:r>
            <a:rPr lang="en-US" sz="1800" b="0" dirty="0" smtClean="0">
              <a:solidFill>
                <a:schemeClr val="tx1"/>
              </a:solidFill>
            </a:rPr>
            <a:t> </a:t>
          </a:r>
          <a:r>
            <a:rPr lang="en-US" sz="1800" b="0" dirty="0" err="1" smtClean="0">
              <a:solidFill>
                <a:schemeClr val="tx1"/>
              </a:solidFill>
            </a:rPr>
            <a:t>Borang</a:t>
          </a:r>
          <a:r>
            <a:rPr lang="en-US" sz="1800" b="0" dirty="0" smtClean="0">
              <a:solidFill>
                <a:schemeClr val="tx1"/>
              </a:solidFill>
            </a:rPr>
            <a:t> SG10 </a:t>
          </a:r>
          <a:r>
            <a:rPr lang="en-US" sz="1800" b="1" u="sng" dirty="0" err="1" smtClean="0">
              <a:solidFill>
                <a:schemeClr val="tx1"/>
              </a:solidFill>
            </a:rPr>
            <a:t>Januari</a:t>
          </a:r>
          <a:r>
            <a:rPr lang="en-US" sz="1800" b="1" u="sng" dirty="0" smtClean="0">
              <a:solidFill>
                <a:schemeClr val="tx1"/>
              </a:solidFill>
            </a:rPr>
            <a:t> 2020</a:t>
          </a:r>
          <a:r>
            <a:rPr lang="en-US" sz="1800" b="0" dirty="0" smtClean="0">
              <a:solidFill>
                <a:schemeClr val="tx1"/>
              </a:solidFill>
            </a:rPr>
            <a:t> </a:t>
          </a:r>
          <a:r>
            <a:rPr lang="en-US" sz="1800" b="0" dirty="0" err="1" smtClean="0">
              <a:solidFill>
                <a:schemeClr val="tx1"/>
              </a:solidFill>
            </a:rPr>
            <a:t>ke</a:t>
          </a:r>
          <a:r>
            <a:rPr lang="en-US" sz="1800" b="0" dirty="0" smtClean="0">
              <a:solidFill>
                <a:schemeClr val="tx1"/>
              </a:solidFill>
            </a:rPr>
            <a:t> Pejabat </a:t>
          </a:r>
          <a:r>
            <a:rPr lang="en-US" sz="1800" b="0" dirty="0" err="1" smtClean="0">
              <a:solidFill>
                <a:schemeClr val="tx1"/>
              </a:solidFill>
            </a:rPr>
            <a:t>Perakaunan</a:t>
          </a:r>
          <a:r>
            <a:rPr lang="en-US" sz="1800" b="0" dirty="0" smtClean="0">
              <a:solidFill>
                <a:schemeClr val="tx1"/>
              </a:solidFill>
            </a:rPr>
            <a:t> (</a:t>
          </a:r>
          <a:r>
            <a:rPr lang="en-US" sz="1800" b="0" dirty="0" err="1" smtClean="0">
              <a:solidFill>
                <a:schemeClr val="tx1"/>
              </a:solidFill>
            </a:rPr>
            <a:t>sekiranya</a:t>
          </a:r>
          <a:r>
            <a:rPr lang="en-US" sz="1800" b="0" dirty="0" smtClean="0">
              <a:solidFill>
                <a:schemeClr val="tx1"/>
              </a:solidFill>
            </a:rPr>
            <a:t> </a:t>
          </a:r>
          <a:r>
            <a:rPr lang="en-US" sz="1800" b="0" dirty="0" err="1" smtClean="0">
              <a:solidFill>
                <a:schemeClr val="tx1"/>
              </a:solidFill>
            </a:rPr>
            <a:t>berkaitan</a:t>
          </a:r>
          <a:r>
            <a:rPr lang="en-US" sz="1800" b="0" dirty="0" smtClean="0">
              <a:solidFill>
                <a:schemeClr val="tx1"/>
              </a:solidFill>
            </a:rPr>
            <a:t>)</a:t>
          </a:r>
          <a:endParaRPr lang="en-US" sz="1800" b="0" dirty="0">
            <a:solidFill>
              <a:schemeClr val="tx1"/>
            </a:solidFill>
          </a:endParaRPr>
        </a:p>
      </dgm:t>
    </dgm:pt>
    <dgm:pt modelId="{01335E20-182A-4C82-B177-6B364FD91779}" type="parTrans" cxnId="{E01778FF-9301-46AD-A59B-144EEC699C74}">
      <dgm:prSet/>
      <dgm:spPr/>
      <dgm:t>
        <a:bodyPr/>
        <a:lstStyle/>
        <a:p>
          <a:endParaRPr lang="en-US"/>
        </a:p>
      </dgm:t>
    </dgm:pt>
    <dgm:pt modelId="{D388EEE5-1E24-42D4-98AA-E5C8BF48A70B}" type="sibTrans" cxnId="{E01778FF-9301-46AD-A59B-144EEC699C74}">
      <dgm:prSet/>
      <dgm:spPr/>
      <dgm:t>
        <a:bodyPr/>
        <a:lstStyle/>
        <a:p>
          <a:endParaRPr lang="en-US"/>
        </a:p>
      </dgm:t>
    </dgm:pt>
    <dgm:pt modelId="{A466DF23-7C9D-49A2-8486-A6BD861FE1DA}">
      <dgm:prSet phldrT="[Text]" custT="1"/>
      <dgm:spPr/>
      <dgm:t>
        <a:bodyPr/>
        <a:lstStyle/>
        <a:p>
          <a:r>
            <a:rPr lang="en-US" sz="2000" dirty="0" err="1" smtClean="0"/>
            <a:t>Tarikh</a:t>
          </a:r>
          <a:r>
            <a:rPr lang="en-US" sz="2000" dirty="0" smtClean="0"/>
            <a:t> </a:t>
          </a:r>
          <a:r>
            <a:rPr lang="en-US" sz="2000" dirty="0" err="1" smtClean="0"/>
            <a:t>akhir</a:t>
          </a:r>
          <a:r>
            <a:rPr lang="en-US" sz="2000" dirty="0" smtClean="0"/>
            <a:t> </a:t>
          </a:r>
        </a:p>
        <a:p>
          <a:r>
            <a:rPr lang="en-US" sz="2000" dirty="0" smtClean="0"/>
            <a:t>22 </a:t>
          </a:r>
          <a:r>
            <a:rPr lang="en-US" sz="2000" dirty="0" err="1" smtClean="0"/>
            <a:t>Disember</a:t>
          </a:r>
          <a:r>
            <a:rPr lang="en-US" sz="2000" dirty="0" smtClean="0"/>
            <a:t> 2019</a:t>
          </a:r>
          <a:endParaRPr lang="en-US" sz="2000" dirty="0"/>
        </a:p>
      </dgm:t>
    </dgm:pt>
    <dgm:pt modelId="{07A600D3-4197-4FC7-B579-E76DF040E7F0}" type="parTrans" cxnId="{A37B890C-90D9-485B-BF0A-0E4B7448A8B2}">
      <dgm:prSet/>
      <dgm:spPr/>
      <dgm:t>
        <a:bodyPr/>
        <a:lstStyle/>
        <a:p>
          <a:endParaRPr lang="en-US"/>
        </a:p>
      </dgm:t>
    </dgm:pt>
    <dgm:pt modelId="{49CE4449-26D3-4F27-87F3-A4DEA9560F30}" type="sibTrans" cxnId="{A37B890C-90D9-485B-BF0A-0E4B7448A8B2}">
      <dgm:prSet/>
      <dgm:spPr/>
      <dgm:t>
        <a:bodyPr/>
        <a:lstStyle/>
        <a:p>
          <a:endParaRPr lang="en-US"/>
        </a:p>
      </dgm:t>
    </dgm:pt>
    <dgm:pt modelId="{04CB7673-610C-4BFE-BBEA-DC95A8EE1A43}" type="pres">
      <dgm:prSet presAssocID="{DD85E024-DE53-4D7A-AA35-30CAA6C7580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2D5A52B-8C52-4B25-9713-BEF34BED5C0C}" type="pres">
      <dgm:prSet presAssocID="{4B84F06A-2844-4BC0-9F2F-75A2EAFAC82F}" presName="horFlow" presStyleCnt="0"/>
      <dgm:spPr/>
    </dgm:pt>
    <dgm:pt modelId="{44E5058B-E6FC-4FEB-AE0E-2C7E6611BA26}" type="pres">
      <dgm:prSet presAssocID="{4B84F06A-2844-4BC0-9F2F-75A2EAFAC82F}" presName="bigChev" presStyleLbl="node1" presStyleIdx="0" presStyleCnt="1" custScaleX="119347" custScaleY="40682" custLinFactNeighborY="-21532"/>
      <dgm:spPr/>
      <dgm:t>
        <a:bodyPr/>
        <a:lstStyle/>
        <a:p>
          <a:endParaRPr lang="en-US"/>
        </a:p>
      </dgm:t>
    </dgm:pt>
    <dgm:pt modelId="{C47AEA68-23F9-49BC-87F0-4CEBA774EBF3}" type="pres">
      <dgm:prSet presAssocID="{07A600D3-4197-4FC7-B579-E76DF040E7F0}" presName="parTrans" presStyleCnt="0"/>
      <dgm:spPr/>
    </dgm:pt>
    <dgm:pt modelId="{09DE1C46-F903-48DD-8BE6-08141A3BAEDC}" type="pres">
      <dgm:prSet presAssocID="{A466DF23-7C9D-49A2-8486-A6BD861FE1DA}" presName="node" presStyleLbl="alignAccFollowNode1" presStyleIdx="0" presStyleCnt="1" custScaleX="69746" custScaleY="39129" custLinFactNeighborX="499" custLinFactNeighborY="-76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B78FDF-35D6-4D23-AA1B-6445999182FF}" type="presOf" srcId="{DD85E024-DE53-4D7A-AA35-30CAA6C75803}" destId="{04CB7673-610C-4BFE-BBEA-DC95A8EE1A43}" srcOrd="0" destOrd="0" presId="urn:microsoft.com/office/officeart/2005/8/layout/lProcess3"/>
    <dgm:cxn modelId="{A37B890C-90D9-485B-BF0A-0E4B7448A8B2}" srcId="{4B84F06A-2844-4BC0-9F2F-75A2EAFAC82F}" destId="{A466DF23-7C9D-49A2-8486-A6BD861FE1DA}" srcOrd="0" destOrd="0" parTransId="{07A600D3-4197-4FC7-B579-E76DF040E7F0}" sibTransId="{49CE4449-26D3-4F27-87F3-A4DEA9560F30}"/>
    <dgm:cxn modelId="{E01778FF-9301-46AD-A59B-144EEC699C74}" srcId="{DD85E024-DE53-4D7A-AA35-30CAA6C75803}" destId="{4B84F06A-2844-4BC0-9F2F-75A2EAFAC82F}" srcOrd="0" destOrd="0" parTransId="{01335E20-182A-4C82-B177-6B364FD91779}" sibTransId="{D388EEE5-1E24-42D4-98AA-E5C8BF48A70B}"/>
    <dgm:cxn modelId="{873ACE8D-BE15-455E-83DD-3FDE5FFD97B8}" type="presOf" srcId="{4B84F06A-2844-4BC0-9F2F-75A2EAFAC82F}" destId="{44E5058B-E6FC-4FEB-AE0E-2C7E6611BA26}" srcOrd="0" destOrd="0" presId="urn:microsoft.com/office/officeart/2005/8/layout/lProcess3"/>
    <dgm:cxn modelId="{687CC2FA-F730-4F10-9F7F-FE6CDF0DB946}" type="presOf" srcId="{A466DF23-7C9D-49A2-8486-A6BD861FE1DA}" destId="{09DE1C46-F903-48DD-8BE6-08141A3BAEDC}" srcOrd="0" destOrd="0" presId="urn:microsoft.com/office/officeart/2005/8/layout/lProcess3"/>
    <dgm:cxn modelId="{E63ABB31-E93B-4110-A6A3-94D6C96A67FB}" type="presParOf" srcId="{04CB7673-610C-4BFE-BBEA-DC95A8EE1A43}" destId="{C2D5A52B-8C52-4B25-9713-BEF34BED5C0C}" srcOrd="0" destOrd="0" presId="urn:microsoft.com/office/officeart/2005/8/layout/lProcess3"/>
    <dgm:cxn modelId="{EAFB842D-9C62-4289-B42F-DEF8F7719728}" type="presParOf" srcId="{C2D5A52B-8C52-4B25-9713-BEF34BED5C0C}" destId="{44E5058B-E6FC-4FEB-AE0E-2C7E6611BA26}" srcOrd="0" destOrd="0" presId="urn:microsoft.com/office/officeart/2005/8/layout/lProcess3"/>
    <dgm:cxn modelId="{07B27F33-DF1F-4166-95C8-86F192C57DA0}" type="presParOf" srcId="{C2D5A52B-8C52-4B25-9713-BEF34BED5C0C}" destId="{C47AEA68-23F9-49BC-87F0-4CEBA774EBF3}" srcOrd="1" destOrd="0" presId="urn:microsoft.com/office/officeart/2005/8/layout/lProcess3"/>
    <dgm:cxn modelId="{36A949D5-A43C-4A16-8DDA-193DE2C3CB6C}" type="presParOf" srcId="{C2D5A52B-8C52-4B25-9713-BEF34BED5C0C}" destId="{09DE1C46-F903-48DD-8BE6-08141A3BAEDC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6C5AE-376A-441B-B659-3FDFCD7FF5D9}">
      <dsp:nvSpPr>
        <dsp:cNvPr id="0" name=""/>
        <dsp:cNvSpPr/>
      </dsp:nvSpPr>
      <dsp:spPr>
        <a:xfrm>
          <a:off x="160763" y="0"/>
          <a:ext cx="5406988" cy="79936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400" b="1" u="none" strike="noStrike" kern="1200" noProof="0" dirty="0" smtClean="0"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PERKARA</a:t>
          </a:r>
          <a:endParaRPr lang="ms-MY" sz="2400" b="1" kern="1200" noProof="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60444" y="0"/>
        <a:ext cx="4607626" cy="799362"/>
      </dsp:txXfrm>
    </dsp:sp>
    <dsp:sp modelId="{5A01E181-3145-4576-AB2E-901007B67EE9}">
      <dsp:nvSpPr>
        <dsp:cNvPr id="0" name=""/>
        <dsp:cNvSpPr/>
      </dsp:nvSpPr>
      <dsp:spPr>
        <a:xfrm>
          <a:off x="5778360" y="0"/>
          <a:ext cx="2520066" cy="719941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400" b="1" kern="1200" noProof="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TARIKH</a:t>
          </a:r>
          <a:endParaRPr lang="ms-MY" sz="2400" b="1" kern="1200" noProof="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6138331" y="0"/>
        <a:ext cx="1800125" cy="719941"/>
      </dsp:txXfrm>
    </dsp:sp>
    <dsp:sp modelId="{7E7D0677-6152-4341-9721-4B697C34E00E}">
      <dsp:nvSpPr>
        <dsp:cNvPr id="0" name=""/>
        <dsp:cNvSpPr/>
      </dsp:nvSpPr>
      <dsp:spPr>
        <a:xfrm>
          <a:off x="199534" y="835508"/>
          <a:ext cx="5326425" cy="787395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000" b="0" u="none" strike="noStrike" kern="1200" noProof="0" dirty="0" smtClean="0"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Terimaan </a:t>
          </a:r>
          <a:r>
            <a:rPr lang="ms-MY" sz="2000" b="1" u="none" strike="noStrike" kern="1200" noProof="0" dirty="0" smtClean="0"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Tunai </a:t>
          </a:r>
          <a:r>
            <a:rPr lang="ms-MY" sz="2000" b="0" u="none" strike="noStrike" kern="1200" noProof="0" dirty="0" smtClean="0"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Dihantar ke bank</a:t>
          </a:r>
          <a:endParaRPr lang="ms-MY" sz="2000" b="0" kern="1200" noProof="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93232" y="835508"/>
        <a:ext cx="4539030" cy="787395"/>
      </dsp:txXfrm>
    </dsp:sp>
    <dsp:sp modelId="{F29C9247-388A-41FA-8FD2-36DC9C945F64}">
      <dsp:nvSpPr>
        <dsp:cNvPr id="0" name=""/>
        <dsp:cNvSpPr/>
      </dsp:nvSpPr>
      <dsp:spPr>
        <a:xfrm>
          <a:off x="5689540" y="879384"/>
          <a:ext cx="2608886" cy="724010"/>
        </a:xfrm>
        <a:prstGeom prst="chevron">
          <a:avLst/>
        </a:prstGeom>
        <a:solidFill>
          <a:schemeClr val="accent5">
            <a:tint val="40000"/>
            <a:alpha val="90000"/>
            <a:hueOff val="-2462683"/>
            <a:satOff val="24405"/>
            <a:lumOff val="2153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2462683"/>
              <a:satOff val="24405"/>
              <a:lumOff val="21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000" b="1" u="none" strike="noStrike" kern="1200" noProof="0" dirty="0" smtClean="0"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31.12.2019 (Selasa) </a:t>
          </a:r>
          <a:endParaRPr lang="ms-MY" sz="2000" b="1" kern="1200" noProof="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6051545" y="879384"/>
        <a:ext cx="1884876" cy="724010"/>
      </dsp:txXfrm>
    </dsp:sp>
    <dsp:sp modelId="{B4F31172-7214-41AA-BA7A-34632CB33606}">
      <dsp:nvSpPr>
        <dsp:cNvPr id="0" name=""/>
        <dsp:cNvSpPr/>
      </dsp:nvSpPr>
      <dsp:spPr>
        <a:xfrm>
          <a:off x="227451" y="1702043"/>
          <a:ext cx="5229596" cy="748609"/>
        </a:xfrm>
        <a:prstGeom prst="chevron">
          <a:avLst/>
        </a:prstGeom>
        <a:solidFill>
          <a:srgbClr val="99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000" b="0" u="none" strike="noStrike" kern="1200" noProof="0" dirty="0" smtClean="0"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Terimaan </a:t>
          </a:r>
          <a:r>
            <a:rPr lang="ms-MY" sz="2000" b="1" u="none" strike="noStrike" kern="1200" noProof="0" dirty="0" smtClean="0"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Selain Tunai </a:t>
          </a:r>
          <a:r>
            <a:rPr lang="ms-MY" sz="2000" b="0" u="none" strike="noStrike" kern="1200" noProof="0" dirty="0" smtClean="0"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(CEK/MO/PO) Dihantar ke Bank</a:t>
          </a:r>
          <a:endParaRPr lang="ms-MY" sz="2000" b="0" kern="1200" noProof="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601756" y="1702043"/>
        <a:ext cx="4480987" cy="748609"/>
      </dsp:txXfrm>
    </dsp:sp>
    <dsp:sp modelId="{15D75EEC-758F-4C8C-9C5B-CA4B5E9FB9A6}">
      <dsp:nvSpPr>
        <dsp:cNvPr id="0" name=""/>
        <dsp:cNvSpPr/>
      </dsp:nvSpPr>
      <dsp:spPr>
        <a:xfrm>
          <a:off x="5779237" y="1751382"/>
          <a:ext cx="2501105" cy="680374"/>
        </a:xfrm>
        <a:prstGeom prst="chevron">
          <a:avLst/>
        </a:prstGeom>
        <a:solidFill>
          <a:schemeClr val="accent5">
            <a:tint val="40000"/>
            <a:alpha val="90000"/>
            <a:hueOff val="-4925366"/>
            <a:satOff val="48811"/>
            <a:lumOff val="430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4925366"/>
              <a:satOff val="48811"/>
              <a:lumOff val="4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000" b="1" u="none" strike="noStrike" kern="1200" noProof="0" dirty="0" smtClean="0"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31.12.2019 (Selasa) </a:t>
          </a:r>
          <a:endParaRPr lang="ms-MY" sz="2000" b="1" kern="1200" noProof="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6119424" y="1751382"/>
        <a:ext cx="1820731" cy="680374"/>
      </dsp:txXfrm>
    </dsp:sp>
    <dsp:sp modelId="{45A275B9-52B6-480E-995A-F115801B65C4}">
      <dsp:nvSpPr>
        <dsp:cNvPr id="0" name=""/>
        <dsp:cNvSpPr/>
      </dsp:nvSpPr>
      <dsp:spPr>
        <a:xfrm>
          <a:off x="200120" y="2552969"/>
          <a:ext cx="5337960" cy="782132"/>
        </a:xfrm>
        <a:prstGeom prst="chevron">
          <a:avLst/>
        </a:prstGeom>
        <a:solidFill>
          <a:schemeClr val="accent5">
            <a:hueOff val="-7222796"/>
            <a:satOff val="0"/>
            <a:lumOff val="3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000" b="0" u="none" strike="noStrike" kern="1200" noProof="0" dirty="0" smtClean="0"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Terimaan CIT Dihantar ke Bank  - AKB</a:t>
          </a:r>
          <a:endParaRPr lang="ms-MY" sz="2000" b="0" kern="1200" noProof="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91186" y="2552969"/>
        <a:ext cx="4555828" cy="782132"/>
      </dsp:txXfrm>
    </dsp:sp>
    <dsp:sp modelId="{B55BCC00-1252-46C6-B93C-E06DC92D5EB6}">
      <dsp:nvSpPr>
        <dsp:cNvPr id="0" name=""/>
        <dsp:cNvSpPr/>
      </dsp:nvSpPr>
      <dsp:spPr>
        <a:xfrm>
          <a:off x="5785204" y="2557105"/>
          <a:ext cx="2513222" cy="636394"/>
        </a:xfrm>
        <a:prstGeom prst="chevron">
          <a:avLst/>
        </a:prstGeom>
        <a:solidFill>
          <a:schemeClr val="accent5">
            <a:tint val="40000"/>
            <a:alpha val="90000"/>
            <a:hueOff val="-7388049"/>
            <a:satOff val="73216"/>
            <a:lumOff val="646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388049"/>
              <a:satOff val="73216"/>
              <a:lumOff val="64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000" b="1" u="none" strike="noStrike" kern="1200" noProof="0" dirty="0" smtClean="0"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07.01.2020 (Selasa)</a:t>
          </a:r>
          <a:endParaRPr lang="ms-MY" sz="2000" b="1" kern="1200" noProof="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6103401" y="2557105"/>
        <a:ext cx="1876828" cy="6363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5058B-E6FC-4FEB-AE0E-2C7E6611BA26}">
      <dsp:nvSpPr>
        <dsp:cNvPr id="0" name=""/>
        <dsp:cNvSpPr/>
      </dsp:nvSpPr>
      <dsp:spPr>
        <a:xfrm>
          <a:off x="3390" y="0"/>
          <a:ext cx="6234904" cy="8501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 smtClean="0">
              <a:solidFill>
                <a:schemeClr val="tx1"/>
              </a:solidFill>
            </a:rPr>
            <a:t>Penghantaran</a:t>
          </a:r>
          <a:r>
            <a:rPr lang="en-US" sz="1800" b="0" kern="1200" dirty="0" smtClean="0">
              <a:solidFill>
                <a:schemeClr val="tx1"/>
              </a:solidFill>
            </a:rPr>
            <a:t> </a:t>
          </a:r>
          <a:r>
            <a:rPr lang="en-US" sz="1800" b="0" kern="1200" dirty="0" err="1" smtClean="0">
              <a:solidFill>
                <a:schemeClr val="tx1"/>
              </a:solidFill>
            </a:rPr>
            <a:t>Borang</a:t>
          </a:r>
          <a:r>
            <a:rPr lang="en-US" sz="1800" b="0" kern="1200" dirty="0" smtClean="0">
              <a:solidFill>
                <a:schemeClr val="tx1"/>
              </a:solidFill>
            </a:rPr>
            <a:t> SG10 </a:t>
          </a:r>
          <a:r>
            <a:rPr lang="en-US" sz="1800" b="1" u="sng" kern="1200" dirty="0" err="1" smtClean="0">
              <a:solidFill>
                <a:schemeClr val="tx1"/>
              </a:solidFill>
            </a:rPr>
            <a:t>Disember</a:t>
          </a:r>
          <a:r>
            <a:rPr lang="en-US" sz="1800" b="1" u="sng" kern="1200" dirty="0" smtClean="0">
              <a:solidFill>
                <a:schemeClr val="tx1"/>
              </a:solidFill>
            </a:rPr>
            <a:t> 2019</a:t>
          </a:r>
          <a:r>
            <a:rPr lang="en-US" sz="1800" b="0" u="none" kern="1200" dirty="0" smtClean="0">
              <a:solidFill>
                <a:schemeClr val="tx1"/>
              </a:solidFill>
            </a:rPr>
            <a:t> </a:t>
          </a:r>
          <a:r>
            <a:rPr lang="en-US" sz="1800" b="0" kern="1200" dirty="0" err="1" smtClean="0">
              <a:solidFill>
                <a:schemeClr val="tx1"/>
              </a:solidFill>
            </a:rPr>
            <a:t>ke</a:t>
          </a:r>
          <a:r>
            <a:rPr lang="en-US" sz="1800" b="0" kern="1200" dirty="0" smtClean="0">
              <a:solidFill>
                <a:schemeClr val="tx1"/>
              </a:solidFill>
            </a:rPr>
            <a:t> Pejabat </a:t>
          </a:r>
          <a:r>
            <a:rPr lang="en-US" sz="1800" b="0" kern="1200" dirty="0" err="1" smtClean="0">
              <a:solidFill>
                <a:schemeClr val="tx1"/>
              </a:solidFill>
            </a:rPr>
            <a:t>Perakaunan</a:t>
          </a:r>
          <a:r>
            <a:rPr lang="en-US" sz="1800" b="0" kern="1200" dirty="0" smtClean="0">
              <a:solidFill>
                <a:schemeClr val="tx1"/>
              </a:solidFill>
            </a:rPr>
            <a:t> (</a:t>
          </a:r>
          <a:r>
            <a:rPr lang="en-US" sz="1800" b="0" kern="1200" dirty="0" err="1" smtClean="0">
              <a:solidFill>
                <a:schemeClr val="tx1"/>
              </a:solidFill>
            </a:rPr>
            <a:t>sekiranya</a:t>
          </a:r>
          <a:r>
            <a:rPr lang="en-US" sz="1800" b="0" kern="1200" dirty="0" smtClean="0">
              <a:solidFill>
                <a:schemeClr val="tx1"/>
              </a:solidFill>
            </a:rPr>
            <a:t> </a:t>
          </a:r>
          <a:r>
            <a:rPr lang="en-US" sz="1800" b="0" kern="1200" dirty="0" err="1" smtClean="0">
              <a:solidFill>
                <a:schemeClr val="tx1"/>
              </a:solidFill>
            </a:rPr>
            <a:t>berkaitan</a:t>
          </a:r>
          <a:r>
            <a:rPr lang="en-US" sz="1800" b="0" kern="1200" dirty="0" smtClean="0">
              <a:solidFill>
                <a:schemeClr val="tx1"/>
              </a:solidFill>
            </a:rPr>
            <a:t>)</a:t>
          </a:r>
          <a:endParaRPr lang="en-US" sz="1800" b="0" kern="1200" dirty="0">
            <a:solidFill>
              <a:schemeClr val="tx1"/>
            </a:solidFill>
          </a:endParaRPr>
        </a:p>
      </dsp:txBody>
      <dsp:txXfrm>
        <a:off x="428450" y="0"/>
        <a:ext cx="5384784" cy="850120"/>
      </dsp:txXfrm>
    </dsp:sp>
    <dsp:sp modelId="{09DE1C46-F903-48DD-8BE6-08141A3BAEDC}">
      <dsp:nvSpPr>
        <dsp:cNvPr id="0" name=""/>
        <dsp:cNvSpPr/>
      </dsp:nvSpPr>
      <dsp:spPr>
        <a:xfrm>
          <a:off x="5562539" y="92896"/>
          <a:ext cx="3024235" cy="67866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Tarikh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akhir</a:t>
          </a:r>
          <a:r>
            <a:rPr lang="en-US" sz="2000" kern="1200" dirty="0" smtClean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21 November 2019</a:t>
          </a:r>
          <a:endParaRPr lang="en-US" sz="2000" kern="1200" dirty="0"/>
        </a:p>
      </dsp:txBody>
      <dsp:txXfrm>
        <a:off x="5901871" y="92896"/>
        <a:ext cx="2345571" cy="6786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5058B-E6FC-4FEB-AE0E-2C7E6611BA26}">
      <dsp:nvSpPr>
        <dsp:cNvPr id="0" name=""/>
        <dsp:cNvSpPr/>
      </dsp:nvSpPr>
      <dsp:spPr>
        <a:xfrm>
          <a:off x="3390" y="0"/>
          <a:ext cx="6234904" cy="8501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 smtClean="0">
              <a:solidFill>
                <a:schemeClr val="tx1"/>
              </a:solidFill>
            </a:rPr>
            <a:t>Penghantaran</a:t>
          </a:r>
          <a:r>
            <a:rPr lang="en-US" sz="1800" b="0" kern="1200" dirty="0" smtClean="0">
              <a:solidFill>
                <a:schemeClr val="tx1"/>
              </a:solidFill>
            </a:rPr>
            <a:t> </a:t>
          </a:r>
          <a:r>
            <a:rPr lang="en-US" sz="1800" b="0" kern="1200" dirty="0" err="1" smtClean="0">
              <a:solidFill>
                <a:schemeClr val="tx1"/>
              </a:solidFill>
            </a:rPr>
            <a:t>Borang</a:t>
          </a:r>
          <a:r>
            <a:rPr lang="en-US" sz="1800" b="0" kern="1200" dirty="0" smtClean="0">
              <a:solidFill>
                <a:schemeClr val="tx1"/>
              </a:solidFill>
            </a:rPr>
            <a:t> SG10 </a:t>
          </a:r>
          <a:r>
            <a:rPr lang="en-US" sz="1800" b="1" u="sng" kern="1200" dirty="0" err="1" smtClean="0">
              <a:solidFill>
                <a:schemeClr val="tx1"/>
              </a:solidFill>
            </a:rPr>
            <a:t>Januari</a:t>
          </a:r>
          <a:r>
            <a:rPr lang="en-US" sz="1800" b="1" u="sng" kern="1200" dirty="0" smtClean="0">
              <a:solidFill>
                <a:schemeClr val="tx1"/>
              </a:solidFill>
            </a:rPr>
            <a:t> 2020</a:t>
          </a:r>
          <a:r>
            <a:rPr lang="en-US" sz="1800" b="0" kern="1200" dirty="0" smtClean="0">
              <a:solidFill>
                <a:schemeClr val="tx1"/>
              </a:solidFill>
            </a:rPr>
            <a:t> </a:t>
          </a:r>
          <a:r>
            <a:rPr lang="en-US" sz="1800" b="0" kern="1200" dirty="0" err="1" smtClean="0">
              <a:solidFill>
                <a:schemeClr val="tx1"/>
              </a:solidFill>
            </a:rPr>
            <a:t>ke</a:t>
          </a:r>
          <a:r>
            <a:rPr lang="en-US" sz="1800" b="0" kern="1200" dirty="0" smtClean="0">
              <a:solidFill>
                <a:schemeClr val="tx1"/>
              </a:solidFill>
            </a:rPr>
            <a:t> Pejabat </a:t>
          </a:r>
          <a:r>
            <a:rPr lang="en-US" sz="1800" b="0" kern="1200" dirty="0" err="1" smtClean="0">
              <a:solidFill>
                <a:schemeClr val="tx1"/>
              </a:solidFill>
            </a:rPr>
            <a:t>Perakaunan</a:t>
          </a:r>
          <a:r>
            <a:rPr lang="en-US" sz="1800" b="0" kern="1200" dirty="0" smtClean="0">
              <a:solidFill>
                <a:schemeClr val="tx1"/>
              </a:solidFill>
            </a:rPr>
            <a:t> (</a:t>
          </a:r>
          <a:r>
            <a:rPr lang="en-US" sz="1800" b="0" kern="1200" dirty="0" err="1" smtClean="0">
              <a:solidFill>
                <a:schemeClr val="tx1"/>
              </a:solidFill>
            </a:rPr>
            <a:t>sekiranya</a:t>
          </a:r>
          <a:r>
            <a:rPr lang="en-US" sz="1800" b="0" kern="1200" dirty="0" smtClean="0">
              <a:solidFill>
                <a:schemeClr val="tx1"/>
              </a:solidFill>
            </a:rPr>
            <a:t> </a:t>
          </a:r>
          <a:r>
            <a:rPr lang="en-US" sz="1800" b="0" kern="1200" dirty="0" err="1" smtClean="0">
              <a:solidFill>
                <a:schemeClr val="tx1"/>
              </a:solidFill>
            </a:rPr>
            <a:t>berkaitan</a:t>
          </a:r>
          <a:r>
            <a:rPr lang="en-US" sz="1800" b="0" kern="1200" dirty="0" smtClean="0">
              <a:solidFill>
                <a:schemeClr val="tx1"/>
              </a:solidFill>
            </a:rPr>
            <a:t>)</a:t>
          </a:r>
          <a:endParaRPr lang="en-US" sz="1800" b="0" kern="1200" dirty="0">
            <a:solidFill>
              <a:schemeClr val="tx1"/>
            </a:solidFill>
          </a:endParaRPr>
        </a:p>
      </dsp:txBody>
      <dsp:txXfrm>
        <a:off x="428450" y="0"/>
        <a:ext cx="5384784" cy="850120"/>
      </dsp:txXfrm>
    </dsp:sp>
    <dsp:sp modelId="{09DE1C46-F903-48DD-8BE6-08141A3BAEDC}">
      <dsp:nvSpPr>
        <dsp:cNvPr id="0" name=""/>
        <dsp:cNvSpPr/>
      </dsp:nvSpPr>
      <dsp:spPr>
        <a:xfrm>
          <a:off x="5562539" y="92896"/>
          <a:ext cx="3024235" cy="67866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Tarikh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akhir</a:t>
          </a:r>
          <a:r>
            <a:rPr lang="en-US" sz="2000" kern="1200" dirty="0" smtClean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22 </a:t>
          </a:r>
          <a:r>
            <a:rPr lang="en-US" sz="2000" kern="1200" dirty="0" err="1" smtClean="0"/>
            <a:t>Disember</a:t>
          </a:r>
          <a:r>
            <a:rPr lang="en-US" sz="2000" kern="1200" dirty="0" smtClean="0"/>
            <a:t> 2019</a:t>
          </a:r>
          <a:endParaRPr lang="en-US" sz="2000" kern="1200" dirty="0"/>
        </a:p>
      </dsp:txBody>
      <dsp:txXfrm>
        <a:off x="5901871" y="92896"/>
        <a:ext cx="2345571" cy="678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29C4E-04A6-4577-AF32-E1B84AD321AB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2526A-6518-4FEB-B38E-13F69A0D9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52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85297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p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0674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/>
          <a:lstStyle/>
          <a:p>
            <a:fld id="{6DF8F48A-6110-47DA-8521-A1D1FFD22FEF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540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82523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062697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601869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815743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01389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996346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91620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9352785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623698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13467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6839898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7335673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670848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2638616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4379062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6609344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55d2cabac8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55d2cabac8_1_28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25356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55d2cabac8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55d2cabac8_1_28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92295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55e1ed11e4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55e1ed11e4_0_339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1142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55d2cabac8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55d2cabac8_1_28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2947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24373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678772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7963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628067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/>
          <a:lstStyle/>
          <a:p>
            <a:fld id="{6DF8F48A-6110-47DA-8521-A1D1FFD22FEF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66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/>
          <a:lstStyle/>
          <a:p>
            <a:fld id="{6DF8F48A-6110-47DA-8521-A1D1FFD22FEF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29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 type="title">
  <p:cSld name="TITLE">
    <p:bg>
      <p:bgPr>
        <a:solidFill>
          <a:srgbClr val="E9E6E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95512" y="1245627"/>
            <a:ext cx="5553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Barlow Condensed Medium"/>
              <a:buNone/>
              <a:defRPr sz="6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6607116" y="2397713"/>
            <a:ext cx="2550204" cy="2757917"/>
            <a:chOff x="1384075" y="241450"/>
            <a:chExt cx="4822625" cy="5215425"/>
          </a:xfrm>
        </p:grpSpPr>
        <p:sp>
          <p:nvSpPr>
            <p:cNvPr id="12" name="Google Shape;12;p2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rgbClr val="1DCDC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DCDC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FD49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8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9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F8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F7C4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413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413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26847" y="-280618"/>
            <a:ext cx="2865062" cy="3613974"/>
            <a:chOff x="-26858" y="-227337"/>
            <a:chExt cx="2186403" cy="2757917"/>
          </a:xfrm>
        </p:grpSpPr>
        <p:sp>
          <p:nvSpPr>
            <p:cNvPr id="57" name="Google Shape;57;p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rgbClr val="1DCDC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DCDC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FD49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8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9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F8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F7C4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413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413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 type="title">
  <p:cSld name="BIG TITLE OPENING">
    <p:bg>
      <p:bgPr>
        <a:solidFill>
          <a:srgbClr val="E9E6E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95512" y="1245627"/>
            <a:ext cx="5553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Barlow Condensed Medium"/>
              <a:buNone/>
              <a:defRPr sz="6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6607116" y="2397713"/>
            <a:ext cx="2550204" cy="2757917"/>
            <a:chOff x="1384075" y="241450"/>
            <a:chExt cx="4822625" cy="5215425"/>
          </a:xfrm>
        </p:grpSpPr>
        <p:sp>
          <p:nvSpPr>
            <p:cNvPr id="12" name="Google Shape;12;p2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rgbClr val="1DCDC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DCDC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FD49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8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9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F8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F7C4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413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413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26847" y="-280618"/>
            <a:ext cx="2865062" cy="3613974"/>
            <a:chOff x="-26858" y="-227337"/>
            <a:chExt cx="2186403" cy="2757917"/>
          </a:xfrm>
        </p:grpSpPr>
        <p:sp>
          <p:nvSpPr>
            <p:cNvPr id="57" name="Google Shape;57;p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rgbClr val="1DCDC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DCDC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FD49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8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9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F8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F7C4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413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413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50518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4"/>
          <p:cNvGrpSpPr/>
          <p:nvPr/>
        </p:nvGrpSpPr>
        <p:grpSpPr>
          <a:xfrm>
            <a:off x="6396261" y="-26651"/>
            <a:ext cx="2761414" cy="1094590"/>
            <a:chOff x="5543377" y="-26648"/>
            <a:chExt cx="3613943" cy="1432521"/>
          </a:xfrm>
        </p:grpSpPr>
        <p:sp>
          <p:nvSpPr>
            <p:cNvPr id="187" name="Google Shape;187;p4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DCDC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-413096" y="3658798"/>
            <a:ext cx="2192144" cy="1495178"/>
            <a:chOff x="-293170" y="3658798"/>
            <a:chExt cx="2192144" cy="1495178"/>
          </a:xfrm>
        </p:grpSpPr>
        <p:sp>
          <p:nvSpPr>
            <p:cNvPr id="209" name="Google Shape;209;p4"/>
            <p:cNvSpPr/>
            <p:nvPr/>
          </p:nvSpPr>
          <p:spPr>
            <a:xfrm rot="5400000">
              <a:off x="566876" y="4718563"/>
              <a:ext cx="402082" cy="46501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 rot="5400000">
              <a:off x="1460748" y="4750112"/>
              <a:ext cx="372910" cy="431215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rgbClr val="1DCDC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 rot="5400000">
              <a:off x="1135098" y="4642762"/>
              <a:ext cx="376514" cy="64591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 rot="5400000">
              <a:off x="813065" y="4375410"/>
              <a:ext cx="374712" cy="433031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 rot="5400000">
              <a:off x="597469" y="4376325"/>
              <a:ext cx="374712" cy="43120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 rot="5400000">
              <a:off x="1460754" y="4002531"/>
              <a:ext cx="372896" cy="431215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FD49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 rot="5400000">
              <a:off x="1128547" y="3961854"/>
              <a:ext cx="174931" cy="20159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8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 rot="5400000">
              <a:off x="1770825" y="4018351"/>
              <a:ext cx="118427" cy="137871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9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 rot="5400000">
              <a:off x="1135999" y="4268968"/>
              <a:ext cx="374712" cy="64591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F8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 rot="5400000">
              <a:off x="1459847" y="4376318"/>
              <a:ext cx="374712" cy="431215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 rot="5400000">
              <a:off x="167191" y="4002531"/>
              <a:ext cx="372896" cy="431215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F7C4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 rot="5400000">
              <a:off x="-264008" y="3629645"/>
              <a:ext cx="372910" cy="431215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413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 rot="5400000">
              <a:off x="-49317" y="4160717"/>
              <a:ext cx="374712" cy="862417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413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 rot="5400000">
              <a:off x="380972" y="4376325"/>
              <a:ext cx="374712" cy="43120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 rot="5400000">
              <a:off x="139325" y="4533617"/>
              <a:ext cx="374712" cy="862403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 rot="5400000">
              <a:off x="519274" y="4454515"/>
              <a:ext cx="747608" cy="647717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27" name="Google Shape;227;p4"/>
          <p:cNvSpPr txBox="1">
            <a:spLocks noGrp="1"/>
          </p:cNvSpPr>
          <p:nvPr>
            <p:ph type="ctrTitle"/>
          </p:nvPr>
        </p:nvSpPr>
        <p:spPr>
          <a:xfrm>
            <a:off x="4155425" y="205433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28" name="Google Shape;228;p4"/>
          <p:cNvSpPr txBox="1">
            <a:spLocks noGrp="1"/>
          </p:cNvSpPr>
          <p:nvPr>
            <p:ph type="title" idx="2" hasCustomPrompt="1"/>
          </p:nvPr>
        </p:nvSpPr>
        <p:spPr>
          <a:xfrm>
            <a:off x="2319727" y="196688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29" name="Google Shape;229;p4"/>
          <p:cNvSpPr txBox="1">
            <a:spLocks noGrp="1"/>
          </p:cNvSpPr>
          <p:nvPr>
            <p:ph type="ctrTitle" idx="3"/>
          </p:nvPr>
        </p:nvSpPr>
        <p:spPr>
          <a:xfrm>
            <a:off x="4155425" y="271958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30" name="Google Shape;230;p4"/>
          <p:cNvSpPr txBox="1">
            <a:spLocks noGrp="1"/>
          </p:cNvSpPr>
          <p:nvPr>
            <p:ph type="title" idx="4" hasCustomPrompt="1"/>
          </p:nvPr>
        </p:nvSpPr>
        <p:spPr>
          <a:xfrm>
            <a:off x="2319727" y="263213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1" name="Google Shape;231;p4"/>
          <p:cNvSpPr txBox="1">
            <a:spLocks noGrp="1"/>
          </p:cNvSpPr>
          <p:nvPr>
            <p:ph type="ctrTitle" idx="5"/>
          </p:nvPr>
        </p:nvSpPr>
        <p:spPr>
          <a:xfrm>
            <a:off x="4155425" y="338483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32" name="Google Shape;232;p4"/>
          <p:cNvSpPr txBox="1">
            <a:spLocks noGrp="1"/>
          </p:cNvSpPr>
          <p:nvPr>
            <p:ph type="title" idx="6" hasCustomPrompt="1"/>
          </p:nvPr>
        </p:nvSpPr>
        <p:spPr>
          <a:xfrm>
            <a:off x="2319727" y="329738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3" name="Google Shape;233;p4"/>
          <p:cNvSpPr txBox="1">
            <a:spLocks noGrp="1"/>
          </p:cNvSpPr>
          <p:nvPr>
            <p:ph type="ctrTitle" idx="7"/>
          </p:nvPr>
        </p:nvSpPr>
        <p:spPr>
          <a:xfrm>
            <a:off x="4155425" y="405008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title" idx="8" hasCustomPrompt="1"/>
          </p:nvPr>
        </p:nvSpPr>
        <p:spPr>
          <a:xfrm>
            <a:off x="2319727" y="396263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cxnSp>
        <p:nvCxnSpPr>
          <p:cNvPr id="235" name="Google Shape;235;p4"/>
          <p:cNvCxnSpPr/>
          <p:nvPr/>
        </p:nvCxnSpPr>
        <p:spPr>
          <a:xfrm>
            <a:off x="3986825" y="-16500"/>
            <a:ext cx="0" cy="4488600"/>
          </a:xfrm>
          <a:prstGeom prst="straightConnector1">
            <a:avLst/>
          </a:prstGeom>
          <a:noFill/>
          <a:ln w="28575" cap="flat" cmpd="sng">
            <a:solidFill>
              <a:srgbClr val="F5340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" name="Google Shape;236;p4"/>
          <p:cNvSpPr txBox="1">
            <a:spLocks noGrp="1"/>
          </p:cNvSpPr>
          <p:nvPr>
            <p:ph type="ctrTitle" idx="9"/>
          </p:nvPr>
        </p:nvSpPr>
        <p:spPr>
          <a:xfrm>
            <a:off x="4155425" y="1272250"/>
            <a:ext cx="3888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0899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5"/>
          <p:cNvGrpSpPr/>
          <p:nvPr/>
        </p:nvGrpSpPr>
        <p:grpSpPr>
          <a:xfrm rot="10800000" flipH="1">
            <a:off x="6396261" y="4059387"/>
            <a:ext cx="2761414" cy="1094590"/>
            <a:chOff x="5543377" y="-26648"/>
            <a:chExt cx="3613943" cy="1432521"/>
          </a:xfrm>
        </p:grpSpPr>
        <p:sp>
          <p:nvSpPr>
            <p:cNvPr id="239" name="Google Shape;239;p5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DCDC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60" name="Google Shape;260;p5"/>
          <p:cNvGrpSpPr/>
          <p:nvPr/>
        </p:nvGrpSpPr>
        <p:grpSpPr>
          <a:xfrm rot="10800000" flipH="1">
            <a:off x="-418920" y="-26651"/>
            <a:ext cx="2192144" cy="1495178"/>
            <a:chOff x="-293170" y="3658798"/>
            <a:chExt cx="2192144" cy="1495178"/>
          </a:xfrm>
        </p:grpSpPr>
        <p:sp>
          <p:nvSpPr>
            <p:cNvPr id="261" name="Google Shape;261;p5"/>
            <p:cNvSpPr/>
            <p:nvPr/>
          </p:nvSpPr>
          <p:spPr>
            <a:xfrm rot="5400000">
              <a:off x="566876" y="4718563"/>
              <a:ext cx="402082" cy="46501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 rot="5400000">
              <a:off x="1460748" y="4750112"/>
              <a:ext cx="372910" cy="431215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rgbClr val="1DCDC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 rot="5400000">
              <a:off x="1135098" y="4642762"/>
              <a:ext cx="376514" cy="64591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 rot="5400000">
              <a:off x="813065" y="4375410"/>
              <a:ext cx="374712" cy="433031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 rot="5400000">
              <a:off x="597469" y="4376325"/>
              <a:ext cx="374712" cy="43120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 rot="5400000">
              <a:off x="1460754" y="4002531"/>
              <a:ext cx="372896" cy="431215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FD49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 rot="5400000">
              <a:off x="1128547" y="3961854"/>
              <a:ext cx="174931" cy="20159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8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 rot="5400000">
              <a:off x="1770825" y="4018351"/>
              <a:ext cx="118427" cy="137871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9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 rot="5400000">
              <a:off x="1135999" y="4268968"/>
              <a:ext cx="374712" cy="64591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F8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 rot="5400000">
              <a:off x="1459847" y="4376318"/>
              <a:ext cx="374712" cy="431215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 rot="5400000">
              <a:off x="167191" y="4002531"/>
              <a:ext cx="372896" cy="431215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F7C4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 rot="5400000">
              <a:off x="-264008" y="3629645"/>
              <a:ext cx="372910" cy="431215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413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 rot="5400000">
              <a:off x="-49317" y="4160717"/>
              <a:ext cx="374712" cy="862417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413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 rot="5400000">
              <a:off x="380972" y="4376325"/>
              <a:ext cx="374712" cy="43120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 rot="5400000">
              <a:off x="139325" y="4533617"/>
              <a:ext cx="374712" cy="862403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 rot="5400000">
              <a:off x="519274" y="4454515"/>
              <a:ext cx="747608" cy="647717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79" name="Google Shape;279;p5"/>
          <p:cNvSpPr txBox="1">
            <a:spLocks noGrp="1"/>
          </p:cNvSpPr>
          <p:nvPr>
            <p:ph type="ctrTitle"/>
          </p:nvPr>
        </p:nvSpPr>
        <p:spPr>
          <a:xfrm>
            <a:off x="4308049" y="2067485"/>
            <a:ext cx="329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0" name="Google Shape;280;p5"/>
          <p:cNvSpPr txBox="1">
            <a:spLocks noGrp="1"/>
          </p:cNvSpPr>
          <p:nvPr>
            <p:ph type="subTitle" idx="1"/>
          </p:nvPr>
        </p:nvSpPr>
        <p:spPr>
          <a:xfrm>
            <a:off x="1868250" y="2708213"/>
            <a:ext cx="40203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81" name="Google Shape;281;p5"/>
          <p:cNvCxnSpPr/>
          <p:nvPr/>
        </p:nvCxnSpPr>
        <p:spPr>
          <a:xfrm>
            <a:off x="5123700" y="2607238"/>
            <a:ext cx="4020300" cy="0"/>
          </a:xfrm>
          <a:prstGeom prst="straightConnector1">
            <a:avLst/>
          </a:prstGeom>
          <a:noFill/>
          <a:ln w="28575" cap="flat" cmpd="sng">
            <a:solidFill>
              <a:srgbClr val="F5340B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39403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TITLE DESIGN 1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6"/>
          <p:cNvGrpSpPr/>
          <p:nvPr/>
        </p:nvGrpSpPr>
        <p:grpSpPr>
          <a:xfrm rot="10800000">
            <a:off x="11" y="4059387"/>
            <a:ext cx="2761414" cy="1094590"/>
            <a:chOff x="5543377" y="-26648"/>
            <a:chExt cx="3613943" cy="1432521"/>
          </a:xfrm>
        </p:grpSpPr>
        <p:sp>
          <p:nvSpPr>
            <p:cNvPr id="284" name="Google Shape;284;p6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DCDC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05" name="Google Shape;305;p6"/>
          <p:cNvSpPr txBox="1">
            <a:spLocks noGrp="1"/>
          </p:cNvSpPr>
          <p:nvPr>
            <p:ph type="ctrTitle"/>
          </p:nvPr>
        </p:nvSpPr>
        <p:spPr>
          <a:xfrm>
            <a:off x="266501" y="468450"/>
            <a:ext cx="809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306" name="Google Shape;306;p6"/>
          <p:cNvCxnSpPr/>
          <p:nvPr/>
        </p:nvCxnSpPr>
        <p:spPr>
          <a:xfrm>
            <a:off x="8634675" y="-1604650"/>
            <a:ext cx="0" cy="2664900"/>
          </a:xfrm>
          <a:prstGeom prst="straightConnector1">
            <a:avLst/>
          </a:prstGeom>
          <a:noFill/>
          <a:ln w="28575" cap="flat" cmpd="sng">
            <a:solidFill>
              <a:srgbClr val="F5340B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76313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2">
  <p:cSld name="TITLE DESIGN 2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oogle Shape;308;p7"/>
          <p:cNvGrpSpPr/>
          <p:nvPr/>
        </p:nvGrpSpPr>
        <p:grpSpPr>
          <a:xfrm rot="10800000" flipH="1">
            <a:off x="6382576" y="4059387"/>
            <a:ext cx="2761414" cy="1094590"/>
            <a:chOff x="5543377" y="-26648"/>
            <a:chExt cx="3613943" cy="1432521"/>
          </a:xfrm>
        </p:grpSpPr>
        <p:sp>
          <p:nvSpPr>
            <p:cNvPr id="309" name="Google Shape;309;p7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DCDC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30" name="Google Shape;330;p7"/>
          <p:cNvSpPr txBox="1">
            <a:spLocks noGrp="1"/>
          </p:cNvSpPr>
          <p:nvPr>
            <p:ph type="ctrTitle"/>
          </p:nvPr>
        </p:nvSpPr>
        <p:spPr>
          <a:xfrm flipH="1">
            <a:off x="770700" y="468450"/>
            <a:ext cx="809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331" name="Google Shape;331;p7"/>
          <p:cNvCxnSpPr/>
          <p:nvPr/>
        </p:nvCxnSpPr>
        <p:spPr>
          <a:xfrm>
            <a:off x="498026" y="-1604650"/>
            <a:ext cx="0" cy="2664900"/>
          </a:xfrm>
          <a:prstGeom prst="straightConnector1">
            <a:avLst/>
          </a:prstGeom>
          <a:noFill/>
          <a:ln w="28575" cap="flat" cmpd="sng">
            <a:solidFill>
              <a:srgbClr val="00A6A6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705325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rgbClr val="E9E6E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ctrTitle"/>
          </p:nvPr>
        </p:nvSpPr>
        <p:spPr>
          <a:xfrm>
            <a:off x="1795512" y="1545452"/>
            <a:ext cx="55530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Font typeface="Barlow Condensed Medium"/>
              <a:buNone/>
              <a:defRPr sz="6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9pPr>
          </a:lstStyle>
          <a:p>
            <a:endParaRPr/>
          </a:p>
        </p:txBody>
      </p:sp>
      <p:grpSp>
        <p:nvGrpSpPr>
          <p:cNvPr id="99" name="Google Shape;99;p3"/>
          <p:cNvGrpSpPr/>
          <p:nvPr/>
        </p:nvGrpSpPr>
        <p:grpSpPr>
          <a:xfrm flipH="1">
            <a:off x="-9" y="2397713"/>
            <a:ext cx="2550204" cy="2757917"/>
            <a:chOff x="1384075" y="241450"/>
            <a:chExt cx="4822625" cy="5215425"/>
          </a:xfrm>
        </p:grpSpPr>
        <p:sp>
          <p:nvSpPr>
            <p:cNvPr id="100" name="Google Shape;100;p3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rgbClr val="1DCDC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DCDC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FD49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8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9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F8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F7C4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413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413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4" name="Google Shape;144;p3"/>
          <p:cNvGrpSpPr/>
          <p:nvPr/>
        </p:nvGrpSpPr>
        <p:grpSpPr>
          <a:xfrm flipH="1">
            <a:off x="6278928" y="-280618"/>
            <a:ext cx="2865062" cy="3613974"/>
            <a:chOff x="-26858" y="-227337"/>
            <a:chExt cx="2186403" cy="2757917"/>
          </a:xfrm>
        </p:grpSpPr>
        <p:sp>
          <p:nvSpPr>
            <p:cNvPr id="145" name="Google Shape;145;p3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rgbClr val="1DCDC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DCDC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FD49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8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9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F8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F7C4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413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413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24006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84000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9513" y="4767264"/>
            <a:ext cx="8784976" cy="273844"/>
          </a:xfrm>
          <a:prstGeom prst="rect">
            <a:avLst/>
          </a:prstGeom>
        </p:spPr>
        <p:txBody>
          <a:bodyPr/>
          <a:lstStyle/>
          <a:p>
            <a:r>
              <a:rPr lang="fi-FI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Disediakan Oleh : Unit Terimaan BPTM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28458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26/11/2018</a:t>
            </a:r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84E7D-FE77-45EF-B768-0DC43D36E549}" type="slidenum">
              <a:rPr lang="en-MY" smtClean="0">
                <a:solidFill>
                  <a:srgbClr val="595959"/>
                </a:solidFill>
              </a:rPr>
              <a:pPr/>
              <a:t>‹#›</a:t>
            </a:fld>
            <a:endParaRPr lang="en-MY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481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26/11/2018</a:t>
            </a:r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84E7D-FE77-45EF-B768-0DC43D36E549}" type="slidenum">
              <a:rPr lang="en-MY" smtClean="0">
                <a:solidFill>
                  <a:srgbClr val="595959"/>
                </a:solidFill>
              </a:rPr>
              <a:pPr/>
              <a:t>‹#›</a:t>
            </a:fld>
            <a:endParaRPr lang="en-MY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582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E02F8A-97AC-456C-B9E3-45A7D520C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340F483-F2B9-47A3-9B5C-8C264B70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294036C-9E7C-4FFC-99FA-414B61E345DD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5849874-9D9B-4597-B20D-33D6F58BC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B35894C-9062-435A-9758-82ED9C6D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1">
    <p:bg>
      <p:bgPr>
        <a:solidFill>
          <a:srgbClr val="E9E6E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ctrTitle"/>
          </p:nvPr>
        </p:nvSpPr>
        <p:spPr>
          <a:xfrm>
            <a:off x="1795512" y="1545452"/>
            <a:ext cx="55530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Font typeface="Barlow Condensed Medium"/>
              <a:buNone/>
              <a:defRPr sz="6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9pPr>
          </a:lstStyle>
          <a:p>
            <a:endParaRPr/>
          </a:p>
        </p:txBody>
      </p:sp>
      <p:grpSp>
        <p:nvGrpSpPr>
          <p:cNvPr id="99" name="Google Shape;99;p3"/>
          <p:cNvGrpSpPr/>
          <p:nvPr/>
        </p:nvGrpSpPr>
        <p:grpSpPr>
          <a:xfrm flipH="1">
            <a:off x="-9" y="2397713"/>
            <a:ext cx="2550204" cy="2757917"/>
            <a:chOff x="1384075" y="241450"/>
            <a:chExt cx="4822625" cy="5215425"/>
          </a:xfrm>
        </p:grpSpPr>
        <p:sp>
          <p:nvSpPr>
            <p:cNvPr id="100" name="Google Shape;100;p3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rgbClr val="1DCDC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DCDC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FD49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8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9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F8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F7C4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413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413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144;p3"/>
          <p:cNvGrpSpPr/>
          <p:nvPr/>
        </p:nvGrpSpPr>
        <p:grpSpPr>
          <a:xfrm flipH="1">
            <a:off x="6278928" y="-280618"/>
            <a:ext cx="2865062" cy="3613974"/>
            <a:chOff x="-26858" y="-227337"/>
            <a:chExt cx="2186403" cy="2757917"/>
          </a:xfrm>
        </p:grpSpPr>
        <p:sp>
          <p:nvSpPr>
            <p:cNvPr id="145" name="Google Shape;145;p3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rgbClr val="1DCDC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DCDC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FD49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8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9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F8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F7C4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413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413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4"/>
          <p:cNvGrpSpPr/>
          <p:nvPr/>
        </p:nvGrpSpPr>
        <p:grpSpPr>
          <a:xfrm>
            <a:off x="6396261" y="-26651"/>
            <a:ext cx="2761414" cy="1094590"/>
            <a:chOff x="5543377" y="-26648"/>
            <a:chExt cx="3613943" cy="1432521"/>
          </a:xfrm>
        </p:grpSpPr>
        <p:sp>
          <p:nvSpPr>
            <p:cNvPr id="187" name="Google Shape;187;p4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DCDC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-413096" y="3658798"/>
            <a:ext cx="2192144" cy="1495178"/>
            <a:chOff x="-293170" y="3658798"/>
            <a:chExt cx="2192144" cy="1495178"/>
          </a:xfrm>
        </p:grpSpPr>
        <p:sp>
          <p:nvSpPr>
            <p:cNvPr id="209" name="Google Shape;209;p4"/>
            <p:cNvSpPr/>
            <p:nvPr/>
          </p:nvSpPr>
          <p:spPr>
            <a:xfrm rot="5400000">
              <a:off x="566876" y="4718563"/>
              <a:ext cx="402082" cy="46501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 rot="5400000">
              <a:off x="1460748" y="4750112"/>
              <a:ext cx="372910" cy="431215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rgbClr val="1DCDC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 rot="5400000">
              <a:off x="1135098" y="4642762"/>
              <a:ext cx="376514" cy="64591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 rot="5400000">
              <a:off x="813065" y="4375410"/>
              <a:ext cx="374712" cy="433031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 rot="5400000">
              <a:off x="597469" y="4376325"/>
              <a:ext cx="374712" cy="43120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 rot="5400000">
              <a:off x="1460754" y="4002531"/>
              <a:ext cx="372896" cy="431215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FD49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 rot="5400000">
              <a:off x="1128547" y="3961854"/>
              <a:ext cx="174931" cy="20159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8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 rot="5400000">
              <a:off x="1770825" y="4018351"/>
              <a:ext cx="118427" cy="137871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9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 rot="5400000">
              <a:off x="1135999" y="4268968"/>
              <a:ext cx="374712" cy="64591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F8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 rot="5400000">
              <a:off x="1459847" y="4376318"/>
              <a:ext cx="374712" cy="431215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 rot="5400000">
              <a:off x="167191" y="4002531"/>
              <a:ext cx="372896" cy="431215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F7C4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 rot="5400000">
              <a:off x="-264008" y="3629645"/>
              <a:ext cx="372910" cy="431215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413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 rot="5400000">
              <a:off x="-49317" y="4160717"/>
              <a:ext cx="374712" cy="862417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413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 rot="5400000">
              <a:off x="380972" y="4376325"/>
              <a:ext cx="374712" cy="43120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 rot="5400000">
              <a:off x="139325" y="4533617"/>
              <a:ext cx="374712" cy="862403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 rot="5400000">
              <a:off x="519274" y="4454515"/>
              <a:ext cx="747608" cy="647717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4"/>
          <p:cNvSpPr txBox="1">
            <a:spLocks noGrp="1"/>
          </p:cNvSpPr>
          <p:nvPr>
            <p:ph type="ctrTitle"/>
          </p:nvPr>
        </p:nvSpPr>
        <p:spPr>
          <a:xfrm>
            <a:off x="4155425" y="205433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28" name="Google Shape;228;p4"/>
          <p:cNvSpPr txBox="1">
            <a:spLocks noGrp="1"/>
          </p:cNvSpPr>
          <p:nvPr>
            <p:ph type="title" idx="2" hasCustomPrompt="1"/>
          </p:nvPr>
        </p:nvSpPr>
        <p:spPr>
          <a:xfrm>
            <a:off x="2319727" y="196688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29" name="Google Shape;229;p4"/>
          <p:cNvSpPr txBox="1">
            <a:spLocks noGrp="1"/>
          </p:cNvSpPr>
          <p:nvPr>
            <p:ph type="ctrTitle" idx="3"/>
          </p:nvPr>
        </p:nvSpPr>
        <p:spPr>
          <a:xfrm>
            <a:off x="4155425" y="271958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30" name="Google Shape;230;p4"/>
          <p:cNvSpPr txBox="1">
            <a:spLocks noGrp="1"/>
          </p:cNvSpPr>
          <p:nvPr>
            <p:ph type="title" idx="4" hasCustomPrompt="1"/>
          </p:nvPr>
        </p:nvSpPr>
        <p:spPr>
          <a:xfrm>
            <a:off x="2319727" y="263213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1" name="Google Shape;231;p4"/>
          <p:cNvSpPr txBox="1">
            <a:spLocks noGrp="1"/>
          </p:cNvSpPr>
          <p:nvPr>
            <p:ph type="ctrTitle" idx="5"/>
          </p:nvPr>
        </p:nvSpPr>
        <p:spPr>
          <a:xfrm>
            <a:off x="4155425" y="338483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32" name="Google Shape;232;p4"/>
          <p:cNvSpPr txBox="1">
            <a:spLocks noGrp="1"/>
          </p:cNvSpPr>
          <p:nvPr>
            <p:ph type="title" idx="6" hasCustomPrompt="1"/>
          </p:nvPr>
        </p:nvSpPr>
        <p:spPr>
          <a:xfrm>
            <a:off x="2319727" y="329738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3" name="Google Shape;233;p4"/>
          <p:cNvSpPr txBox="1">
            <a:spLocks noGrp="1"/>
          </p:cNvSpPr>
          <p:nvPr>
            <p:ph type="ctrTitle" idx="7"/>
          </p:nvPr>
        </p:nvSpPr>
        <p:spPr>
          <a:xfrm>
            <a:off x="4155425" y="405008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title" idx="8" hasCustomPrompt="1"/>
          </p:nvPr>
        </p:nvSpPr>
        <p:spPr>
          <a:xfrm>
            <a:off x="2319727" y="396263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cxnSp>
        <p:nvCxnSpPr>
          <p:cNvPr id="235" name="Google Shape;235;p4"/>
          <p:cNvCxnSpPr/>
          <p:nvPr/>
        </p:nvCxnSpPr>
        <p:spPr>
          <a:xfrm>
            <a:off x="3986825" y="-16500"/>
            <a:ext cx="0" cy="4488600"/>
          </a:xfrm>
          <a:prstGeom prst="straightConnector1">
            <a:avLst/>
          </a:prstGeom>
          <a:noFill/>
          <a:ln w="28575" cap="flat" cmpd="sng">
            <a:solidFill>
              <a:srgbClr val="F5340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" name="Google Shape;236;p4"/>
          <p:cNvSpPr txBox="1">
            <a:spLocks noGrp="1"/>
          </p:cNvSpPr>
          <p:nvPr>
            <p:ph type="ctrTitle" idx="9"/>
          </p:nvPr>
        </p:nvSpPr>
        <p:spPr>
          <a:xfrm>
            <a:off x="4155425" y="1272250"/>
            <a:ext cx="3888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5"/>
          <p:cNvGrpSpPr/>
          <p:nvPr/>
        </p:nvGrpSpPr>
        <p:grpSpPr>
          <a:xfrm rot="10800000" flipH="1">
            <a:off x="6396261" y="4059387"/>
            <a:ext cx="2761414" cy="1094590"/>
            <a:chOff x="5543377" y="-26648"/>
            <a:chExt cx="3613943" cy="1432521"/>
          </a:xfrm>
        </p:grpSpPr>
        <p:sp>
          <p:nvSpPr>
            <p:cNvPr id="239" name="Google Shape;239;p5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DCDC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" name="Google Shape;260;p5"/>
          <p:cNvGrpSpPr/>
          <p:nvPr/>
        </p:nvGrpSpPr>
        <p:grpSpPr>
          <a:xfrm rot="10800000" flipH="1">
            <a:off x="-418920" y="-26651"/>
            <a:ext cx="2192144" cy="1495178"/>
            <a:chOff x="-293170" y="3658798"/>
            <a:chExt cx="2192144" cy="1495178"/>
          </a:xfrm>
        </p:grpSpPr>
        <p:sp>
          <p:nvSpPr>
            <p:cNvPr id="261" name="Google Shape;261;p5"/>
            <p:cNvSpPr/>
            <p:nvPr/>
          </p:nvSpPr>
          <p:spPr>
            <a:xfrm rot="5400000">
              <a:off x="566876" y="4718563"/>
              <a:ext cx="402082" cy="46501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 rot="5400000">
              <a:off x="1460748" y="4750112"/>
              <a:ext cx="372910" cy="431215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rgbClr val="1DCDC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 rot="5400000">
              <a:off x="1135098" y="4642762"/>
              <a:ext cx="376514" cy="64591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 rot="5400000">
              <a:off x="813065" y="4375410"/>
              <a:ext cx="374712" cy="433031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 rot="5400000">
              <a:off x="597469" y="4376325"/>
              <a:ext cx="374712" cy="43120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 rot="5400000">
              <a:off x="1460754" y="4002531"/>
              <a:ext cx="372896" cy="431215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FD49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 rot="5400000">
              <a:off x="1128547" y="3961854"/>
              <a:ext cx="174931" cy="20159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8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 rot="5400000">
              <a:off x="1770825" y="4018351"/>
              <a:ext cx="118427" cy="137871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9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 rot="5400000">
              <a:off x="1135999" y="4268968"/>
              <a:ext cx="374712" cy="64591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F8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 rot="5400000">
              <a:off x="1459847" y="4376318"/>
              <a:ext cx="374712" cy="431215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 rot="5400000">
              <a:off x="167191" y="4002531"/>
              <a:ext cx="372896" cy="431215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F7C4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 rot="5400000">
              <a:off x="-264008" y="3629645"/>
              <a:ext cx="372910" cy="431215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413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 rot="5400000">
              <a:off x="-49317" y="4160717"/>
              <a:ext cx="374712" cy="862417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413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 rot="5400000">
              <a:off x="380972" y="4376325"/>
              <a:ext cx="374712" cy="43120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 rot="5400000">
              <a:off x="139325" y="4533617"/>
              <a:ext cx="374712" cy="862403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 rot="5400000">
              <a:off x="519274" y="4454515"/>
              <a:ext cx="747608" cy="647717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" name="Google Shape;279;p5"/>
          <p:cNvSpPr txBox="1">
            <a:spLocks noGrp="1"/>
          </p:cNvSpPr>
          <p:nvPr>
            <p:ph type="ctrTitle"/>
          </p:nvPr>
        </p:nvSpPr>
        <p:spPr>
          <a:xfrm>
            <a:off x="4308049" y="2067485"/>
            <a:ext cx="329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0" name="Google Shape;280;p5"/>
          <p:cNvSpPr txBox="1">
            <a:spLocks noGrp="1"/>
          </p:cNvSpPr>
          <p:nvPr>
            <p:ph type="subTitle" idx="1"/>
          </p:nvPr>
        </p:nvSpPr>
        <p:spPr>
          <a:xfrm>
            <a:off x="1868250" y="2708213"/>
            <a:ext cx="40203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81" name="Google Shape;281;p5"/>
          <p:cNvCxnSpPr/>
          <p:nvPr/>
        </p:nvCxnSpPr>
        <p:spPr>
          <a:xfrm>
            <a:off x="5123700" y="2607238"/>
            <a:ext cx="4020300" cy="0"/>
          </a:xfrm>
          <a:prstGeom prst="straightConnector1">
            <a:avLst/>
          </a:prstGeom>
          <a:noFill/>
          <a:ln w="28575" cap="flat" cmpd="sng">
            <a:solidFill>
              <a:srgbClr val="F5340B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CUSTOM_2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6"/>
          <p:cNvGrpSpPr/>
          <p:nvPr/>
        </p:nvGrpSpPr>
        <p:grpSpPr>
          <a:xfrm rot="10800000">
            <a:off x="11" y="4059387"/>
            <a:ext cx="2761414" cy="1094590"/>
            <a:chOff x="5543377" y="-26648"/>
            <a:chExt cx="3613943" cy="1432521"/>
          </a:xfrm>
        </p:grpSpPr>
        <p:sp>
          <p:nvSpPr>
            <p:cNvPr id="284" name="Google Shape;284;p6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DCDC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" name="Google Shape;305;p6"/>
          <p:cNvSpPr txBox="1">
            <a:spLocks noGrp="1"/>
          </p:cNvSpPr>
          <p:nvPr>
            <p:ph type="ctrTitle"/>
          </p:nvPr>
        </p:nvSpPr>
        <p:spPr>
          <a:xfrm>
            <a:off x="266501" y="468450"/>
            <a:ext cx="809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306" name="Google Shape;306;p6"/>
          <p:cNvCxnSpPr/>
          <p:nvPr/>
        </p:nvCxnSpPr>
        <p:spPr>
          <a:xfrm>
            <a:off x="8634675" y="-1604650"/>
            <a:ext cx="0" cy="2664900"/>
          </a:xfrm>
          <a:prstGeom prst="straightConnector1">
            <a:avLst/>
          </a:prstGeom>
          <a:noFill/>
          <a:ln w="28575" cap="flat" cmpd="sng">
            <a:solidFill>
              <a:srgbClr val="F5340B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2">
  <p:cSld name="CUSTOM_2_1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oogle Shape;308;p7"/>
          <p:cNvGrpSpPr/>
          <p:nvPr/>
        </p:nvGrpSpPr>
        <p:grpSpPr>
          <a:xfrm rot="10800000" flipH="1">
            <a:off x="6382576" y="4059387"/>
            <a:ext cx="2761414" cy="1094590"/>
            <a:chOff x="5543377" y="-26648"/>
            <a:chExt cx="3613943" cy="1432521"/>
          </a:xfrm>
        </p:grpSpPr>
        <p:sp>
          <p:nvSpPr>
            <p:cNvPr id="309" name="Google Shape;309;p7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DCDC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" name="Google Shape;330;p7"/>
          <p:cNvSpPr txBox="1">
            <a:spLocks noGrp="1"/>
          </p:cNvSpPr>
          <p:nvPr>
            <p:ph type="ctrTitle"/>
          </p:nvPr>
        </p:nvSpPr>
        <p:spPr>
          <a:xfrm flipH="1">
            <a:off x="770700" y="468450"/>
            <a:ext cx="809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331" name="Google Shape;331;p7"/>
          <p:cNvCxnSpPr/>
          <p:nvPr/>
        </p:nvCxnSpPr>
        <p:spPr>
          <a:xfrm>
            <a:off x="498026" y="-1604650"/>
            <a:ext cx="0" cy="2664900"/>
          </a:xfrm>
          <a:prstGeom prst="straightConnector1">
            <a:avLst/>
          </a:prstGeom>
          <a:noFill/>
          <a:ln w="28575" cap="flat" cmpd="sng">
            <a:solidFill>
              <a:srgbClr val="00A6A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84000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9513" y="4767264"/>
            <a:ext cx="8784976" cy="273844"/>
          </a:xfrm>
          <a:prstGeom prst="rect">
            <a:avLst/>
          </a:prstGeom>
        </p:spPr>
        <p:txBody>
          <a:bodyPr/>
          <a:lstStyle/>
          <a:p>
            <a:r>
              <a:rPr lang="fi-FI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Disediakan Oleh : Unit Terimaan BPTM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11426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26/11/2018</a:t>
            </a:r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84E7D-FE77-45EF-B768-0DC43D36E54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94998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26/11/2018</a:t>
            </a:r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84E7D-FE77-45EF-B768-0DC43D36E54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58079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9E6E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vo"/>
              <a:buChar char="●"/>
              <a:defRPr sz="18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○"/>
              <a:defRPr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■"/>
              <a:defRPr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●"/>
              <a:defRPr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○"/>
              <a:defRPr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■"/>
              <a:defRPr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●"/>
              <a:defRPr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○"/>
              <a:defRPr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Arvo"/>
              <a:buChar char="■"/>
              <a:defRPr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6E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vo"/>
              <a:buChar char="●"/>
              <a:defRPr sz="18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○"/>
              <a:defRPr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■"/>
              <a:defRPr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●"/>
              <a:defRPr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○"/>
              <a:defRPr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■"/>
              <a:defRPr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●"/>
              <a:defRPr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○"/>
              <a:defRPr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Arvo"/>
              <a:buChar char="■"/>
              <a:defRPr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7971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AR-21101%20-%20Invois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hyperlink" Target="AR-21701%20-%20Proses%20Baucar%20Jurnal.pdf" TargetMode="External"/><Relationship Id="rId4" Type="http://schemas.openxmlformats.org/officeDocument/2006/relationships/hyperlink" Target="AR-21301%20-%20Resit%20Biasa.pdf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.jpg"/><Relationship Id="rId4" Type="http://schemas.openxmlformats.org/officeDocument/2006/relationships/diagramLayout" Target="../diagrams/layout5.xml"/><Relationship Id="rId9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27.jpg"/><Relationship Id="rId9" Type="http://schemas.microsoft.com/office/2007/relationships/diagramDrawing" Target="../diagrams/drawing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28.jpg"/></Relationships>
</file>

<file path=ppt/slides/_rels/slide7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openxmlformats.org/officeDocument/2006/relationships/diagramColors" Target="../diagrams/colors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8.xml"/><Relationship Id="rId12" Type="http://schemas.openxmlformats.org/officeDocument/2006/relationships/diagramQuickStyle" Target="../diagrams/quickStyle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8.xml"/><Relationship Id="rId11" Type="http://schemas.openxmlformats.org/officeDocument/2006/relationships/diagramLayout" Target="../diagrams/layout9.xml"/><Relationship Id="rId5" Type="http://schemas.openxmlformats.org/officeDocument/2006/relationships/diagramLayout" Target="../diagrams/layout8.xml"/><Relationship Id="rId10" Type="http://schemas.openxmlformats.org/officeDocument/2006/relationships/diagramData" Target="../diagrams/data9.xml"/><Relationship Id="rId4" Type="http://schemas.openxmlformats.org/officeDocument/2006/relationships/diagramData" Target="../diagrams/data8.xml"/><Relationship Id="rId9" Type="http://schemas.openxmlformats.org/officeDocument/2006/relationships/image" Target="../media/image28.jpg"/><Relationship Id="rId14" Type="http://schemas.microsoft.com/office/2007/relationships/diagramDrawing" Target="../diagrams/drawing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6E1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1"/>
          <p:cNvSpPr txBox="1">
            <a:spLocks noGrp="1"/>
          </p:cNvSpPr>
          <p:nvPr>
            <p:ph type="ctrTitle"/>
          </p:nvPr>
        </p:nvSpPr>
        <p:spPr>
          <a:xfrm>
            <a:off x="2876323" y="1124789"/>
            <a:ext cx="5949329" cy="12526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 dirty="0" smtClean="0">
                <a:latin typeface="Cambria" panose="02040503050406030204" pitchFamily="18" charset="0"/>
              </a:rPr>
              <a:t>TAKLIMAT OPERASI PEJABAT PERAKAUNAN</a:t>
            </a:r>
            <a:endParaRPr sz="3600" dirty="0"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005" y="75912"/>
            <a:ext cx="625956" cy="6259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791" y="74507"/>
            <a:ext cx="798413" cy="625956"/>
          </a:xfrm>
          <a:prstGeom prst="rect">
            <a:avLst/>
          </a:prstGeom>
        </p:spPr>
      </p:pic>
      <p:sp>
        <p:nvSpPr>
          <p:cNvPr id="5" name="Google Shape;342;p11"/>
          <p:cNvSpPr txBox="1">
            <a:spLocks/>
          </p:cNvSpPr>
          <p:nvPr/>
        </p:nvSpPr>
        <p:spPr>
          <a:xfrm>
            <a:off x="3893104" y="153803"/>
            <a:ext cx="4419000" cy="589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5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500" dirty="0">
              <a:latin typeface="Albertus Medium" panose="020E0602030304020304" pitchFamily="34" charset="0"/>
            </a:endParaRPr>
          </a:p>
        </p:txBody>
      </p:sp>
      <p:sp>
        <p:nvSpPr>
          <p:cNvPr id="6" name="Google Shape;342;p11"/>
          <p:cNvSpPr txBox="1">
            <a:spLocks/>
          </p:cNvSpPr>
          <p:nvPr/>
        </p:nvSpPr>
        <p:spPr>
          <a:xfrm>
            <a:off x="109690" y="2923457"/>
            <a:ext cx="7034055" cy="187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TARIKH : 24 NOVEMBER 2019</a:t>
            </a: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27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RABIULAWAL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1441H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MASA : 8.00 – 1.00 TENGAHARI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TEMPAT :DEWAN BESAR PUSAT ISLAM ISKANDAR JOHOR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94725" y="4662488"/>
            <a:ext cx="549275" cy="393700"/>
          </a:xfrm>
        </p:spPr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78607" y="807611"/>
            <a:ext cx="8158162" cy="40517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1877" y="280064"/>
            <a:ext cx="759164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MY" sz="2400" b="1" dirty="0"/>
              <a:t>INVOIS/NOTA DEBIT/NOTA KREDIT AKB</a:t>
            </a:r>
          </a:p>
        </p:txBody>
      </p:sp>
      <p:sp>
        <p:nvSpPr>
          <p:cNvPr id="7" name="Rectangle 6"/>
          <p:cNvSpPr/>
          <p:nvPr/>
        </p:nvSpPr>
        <p:spPr>
          <a:xfrm>
            <a:off x="4938657" y="3986521"/>
            <a:ext cx="1454192" cy="268472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0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648" y="4603460"/>
            <a:ext cx="447070" cy="4470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76" y="4650585"/>
            <a:ext cx="508340" cy="398539"/>
          </a:xfrm>
          <a:prstGeom prst="rect">
            <a:avLst/>
          </a:prstGeom>
        </p:spPr>
      </p:pic>
      <p:sp>
        <p:nvSpPr>
          <p:cNvPr id="10" name="Google Shape;342;p11"/>
          <p:cNvSpPr txBox="1">
            <a:spLocks/>
          </p:cNvSpPr>
          <p:nvPr/>
        </p:nvSpPr>
        <p:spPr>
          <a:xfrm>
            <a:off x="4039745" y="4650585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59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94725" y="4662488"/>
            <a:ext cx="549275" cy="393700"/>
          </a:xfrm>
        </p:spPr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0600" y="3714750"/>
            <a:ext cx="2514600" cy="285750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0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96" y="640751"/>
            <a:ext cx="7516535" cy="41758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46332" y="3655856"/>
            <a:ext cx="2490541" cy="281060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2686050" y="179086"/>
            <a:ext cx="3657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MY" sz="2400" b="1" dirty="0"/>
              <a:t>RESIT AKB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126" y="4636088"/>
            <a:ext cx="447070" cy="4470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4" y="4683213"/>
            <a:ext cx="508340" cy="398539"/>
          </a:xfrm>
          <a:prstGeom prst="rect">
            <a:avLst/>
          </a:prstGeom>
        </p:spPr>
      </p:pic>
      <p:sp>
        <p:nvSpPr>
          <p:cNvPr id="11" name="Google Shape;342;p11"/>
          <p:cNvSpPr txBox="1">
            <a:spLocks/>
          </p:cNvSpPr>
          <p:nvPr/>
        </p:nvSpPr>
        <p:spPr>
          <a:xfrm>
            <a:off x="584223" y="4683213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77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94725" y="4662488"/>
            <a:ext cx="549275" cy="393700"/>
          </a:xfrm>
        </p:spPr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" y="81356"/>
            <a:ext cx="767830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MY" sz="2400" b="1" dirty="0"/>
              <a:t>PENYATA PEMUNGUT </a:t>
            </a:r>
            <a:r>
              <a:rPr lang="en-MY" sz="2400" b="1" dirty="0" smtClean="0"/>
              <a:t>2020</a:t>
            </a:r>
            <a:endParaRPr lang="en-MY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" y="577817"/>
            <a:ext cx="7678302" cy="42793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96633" y="3977906"/>
            <a:ext cx="4933507" cy="434606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0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648" y="4603460"/>
            <a:ext cx="447070" cy="4470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76" y="4650585"/>
            <a:ext cx="508340" cy="398539"/>
          </a:xfrm>
          <a:prstGeom prst="rect">
            <a:avLst/>
          </a:prstGeom>
        </p:spPr>
      </p:pic>
      <p:sp>
        <p:nvSpPr>
          <p:cNvPr id="10" name="Google Shape;342;p11"/>
          <p:cNvSpPr txBox="1">
            <a:spLocks/>
          </p:cNvSpPr>
          <p:nvPr/>
        </p:nvSpPr>
        <p:spPr>
          <a:xfrm>
            <a:off x="4039745" y="4650585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52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94725" y="4662488"/>
            <a:ext cx="549275" cy="393700"/>
          </a:xfrm>
        </p:spPr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229788"/>
              </p:ext>
            </p:extLst>
          </p:nvPr>
        </p:nvGraphicFramePr>
        <p:xfrm>
          <a:off x="517219" y="1341683"/>
          <a:ext cx="8209575" cy="1813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47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66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181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5754">
                <a:tc>
                  <a:txBody>
                    <a:bodyPr/>
                    <a:lstStyle/>
                    <a:p>
                      <a:pPr algn="ctr"/>
                      <a:r>
                        <a:rPr lang="en-MY" sz="2000" dirty="0" smtClean="0">
                          <a:solidFill>
                            <a:schemeClr val="tx1"/>
                          </a:solidFill>
                        </a:rPr>
                        <a:t>Tindakan</a:t>
                      </a:r>
                      <a:endParaRPr lang="en-MY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dirty="0" err="1" smtClean="0">
                          <a:solidFill>
                            <a:schemeClr val="tx1"/>
                          </a:solidFill>
                        </a:rPr>
                        <a:t>Tanggungjawab</a:t>
                      </a:r>
                      <a:endParaRPr lang="en-MY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dirty="0" err="1" smtClean="0">
                          <a:solidFill>
                            <a:schemeClr val="tx1"/>
                          </a:solidFill>
                        </a:rPr>
                        <a:t>Tarikh</a:t>
                      </a:r>
                      <a:r>
                        <a:rPr lang="en-MY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MY" sz="2000" dirty="0" err="1" smtClean="0">
                          <a:solidFill>
                            <a:schemeClr val="tx1"/>
                          </a:solidFill>
                        </a:rPr>
                        <a:t>Akhir</a:t>
                      </a:r>
                      <a:endParaRPr lang="en-MY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151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7"/>
                      </a:pPr>
                      <a:r>
                        <a:rPr lang="en-MY" sz="2000" b="1" dirty="0" err="1" smtClean="0">
                          <a:solidFill>
                            <a:schemeClr val="tx1"/>
                          </a:solidFill>
                        </a:rPr>
                        <a:t>Kod</a:t>
                      </a:r>
                      <a:r>
                        <a:rPr lang="en-MY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MY" sz="2000" b="1" dirty="0" err="1" smtClean="0">
                          <a:solidFill>
                            <a:schemeClr val="tx1"/>
                          </a:solidFill>
                        </a:rPr>
                        <a:t>Penjenisan</a:t>
                      </a:r>
                      <a:r>
                        <a:rPr lang="en-MY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MY" sz="2000" b="1" dirty="0" err="1" smtClean="0">
                          <a:solidFill>
                            <a:schemeClr val="tx1"/>
                          </a:solidFill>
                        </a:rPr>
                        <a:t>Terimaan</a:t>
                      </a:r>
                      <a:r>
                        <a:rPr lang="en-MY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MY" sz="2000" dirty="0" smtClean="0">
                          <a:solidFill>
                            <a:schemeClr val="tx1"/>
                          </a:solidFill>
                        </a:rPr>
                        <a:t>2019 – </a:t>
                      </a:r>
                      <a:r>
                        <a:rPr lang="en-MY" sz="2000" dirty="0" err="1" smtClean="0">
                          <a:solidFill>
                            <a:schemeClr val="tx1"/>
                          </a:solidFill>
                        </a:rPr>
                        <a:t>bawa</a:t>
                      </a:r>
                      <a:r>
                        <a:rPr lang="en-MY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MY" sz="2000" dirty="0" err="1" smtClean="0">
                          <a:solidFill>
                            <a:schemeClr val="tx1"/>
                          </a:solidFill>
                        </a:rPr>
                        <a:t>ke</a:t>
                      </a:r>
                      <a:r>
                        <a:rPr lang="en-MY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MY" sz="2000" dirty="0" err="1" smtClean="0">
                          <a:solidFill>
                            <a:schemeClr val="tx1"/>
                          </a:solidFill>
                        </a:rPr>
                        <a:t>hadapan</a:t>
                      </a:r>
                      <a:r>
                        <a:rPr lang="en-MY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MY" sz="2000" dirty="0" err="1" smtClean="0">
                          <a:solidFill>
                            <a:schemeClr val="tx1"/>
                          </a:solidFill>
                        </a:rPr>
                        <a:t>untuk</a:t>
                      </a:r>
                      <a:r>
                        <a:rPr lang="en-MY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MY" sz="2000" dirty="0" err="1" smtClean="0">
                          <a:solidFill>
                            <a:schemeClr val="tx1"/>
                          </a:solidFill>
                        </a:rPr>
                        <a:t>kegunaan</a:t>
                      </a:r>
                      <a:r>
                        <a:rPr lang="en-MY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MY" sz="2000" baseline="0" dirty="0" err="1" smtClean="0">
                          <a:solidFill>
                            <a:schemeClr val="tx1"/>
                          </a:solidFill>
                        </a:rPr>
                        <a:t>tahun</a:t>
                      </a:r>
                      <a:r>
                        <a:rPr lang="en-MY" sz="2000" baseline="0" dirty="0" smtClean="0">
                          <a:solidFill>
                            <a:schemeClr val="tx1"/>
                          </a:solidFill>
                        </a:rPr>
                        <a:t> 2020.</a:t>
                      </a:r>
                      <a:endParaRPr lang="en-MY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000" dirty="0" smtClean="0">
                          <a:solidFill>
                            <a:schemeClr val="tx1"/>
                          </a:solidFill>
                        </a:rPr>
                        <a:t>PTJ</a:t>
                      </a:r>
                      <a:endParaRPr lang="en-MY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000" dirty="0" err="1" smtClean="0">
                          <a:solidFill>
                            <a:schemeClr val="tx1"/>
                          </a:solidFill>
                        </a:rPr>
                        <a:t>Bermula</a:t>
                      </a:r>
                      <a:r>
                        <a:rPr lang="en-MY" sz="2000" dirty="0" smtClean="0">
                          <a:solidFill>
                            <a:schemeClr val="tx1"/>
                          </a:solidFill>
                        </a:rPr>
                        <a:t> 1.1.2020 </a:t>
                      </a:r>
                      <a:r>
                        <a:rPr lang="en-MY" sz="2000" dirty="0" err="1" smtClean="0">
                          <a:solidFill>
                            <a:schemeClr val="tx1"/>
                          </a:solidFill>
                        </a:rPr>
                        <a:t>hingga</a:t>
                      </a:r>
                      <a:r>
                        <a:rPr lang="en-MY" sz="2000" dirty="0" smtClean="0">
                          <a:solidFill>
                            <a:schemeClr val="tx1"/>
                          </a:solidFill>
                        </a:rPr>
                        <a:t> 7.1.2020</a:t>
                      </a:r>
                      <a:endParaRPr lang="en-MY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126" y="4636088"/>
            <a:ext cx="447070" cy="4470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4" y="4683213"/>
            <a:ext cx="508340" cy="398539"/>
          </a:xfrm>
          <a:prstGeom prst="rect">
            <a:avLst/>
          </a:prstGeom>
        </p:spPr>
      </p:pic>
      <p:sp>
        <p:nvSpPr>
          <p:cNvPr id="8" name="Google Shape;342;p11"/>
          <p:cNvSpPr txBox="1">
            <a:spLocks/>
          </p:cNvSpPr>
          <p:nvPr/>
        </p:nvSpPr>
        <p:spPr>
          <a:xfrm>
            <a:off x="584223" y="4683213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77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94725" y="4662488"/>
            <a:ext cx="549275" cy="393700"/>
          </a:xfrm>
        </p:spPr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96" y="805867"/>
            <a:ext cx="7264354" cy="2049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660" y="3123957"/>
            <a:ext cx="7460323" cy="17513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65155" y="3676419"/>
            <a:ext cx="1181241" cy="1237352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050" dirty="0"/>
          </a:p>
        </p:txBody>
      </p:sp>
      <p:sp>
        <p:nvSpPr>
          <p:cNvPr id="7" name="Rectangle 6"/>
          <p:cNvSpPr/>
          <p:nvPr/>
        </p:nvSpPr>
        <p:spPr>
          <a:xfrm>
            <a:off x="2821781" y="2171700"/>
            <a:ext cx="1867041" cy="342900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1543348" y="226392"/>
            <a:ext cx="585787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MY" sz="2400" b="1" dirty="0"/>
              <a:t>KOD PENJENISAN TERIMAAN</a:t>
            </a:r>
          </a:p>
        </p:txBody>
      </p:sp>
    </p:spTree>
    <p:extLst>
      <p:ext uri="{BB962C8B-B14F-4D97-AF65-F5344CB8AC3E}">
        <p14:creationId xmlns:p14="http://schemas.microsoft.com/office/powerpoint/2010/main" val="11129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94725" y="4662488"/>
            <a:ext cx="549275" cy="393700"/>
          </a:xfrm>
        </p:spPr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757678"/>
              </p:ext>
            </p:extLst>
          </p:nvPr>
        </p:nvGraphicFramePr>
        <p:xfrm>
          <a:off x="577147" y="1044982"/>
          <a:ext cx="8091378" cy="2622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59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806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7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93838">
                <a:tc>
                  <a:txBody>
                    <a:bodyPr/>
                    <a:lstStyle/>
                    <a:p>
                      <a:pPr algn="ctr"/>
                      <a:r>
                        <a:rPr lang="en-MY" sz="2000" dirty="0" smtClean="0">
                          <a:solidFill>
                            <a:schemeClr val="tx1"/>
                          </a:solidFill>
                        </a:rPr>
                        <a:t>Tindakan</a:t>
                      </a:r>
                      <a:endParaRPr lang="en-MY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dirty="0" err="1" smtClean="0">
                          <a:solidFill>
                            <a:schemeClr val="tx1"/>
                          </a:solidFill>
                        </a:rPr>
                        <a:t>Tanggungjawab</a:t>
                      </a:r>
                      <a:endParaRPr lang="en-MY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dirty="0" err="1" smtClean="0">
                          <a:solidFill>
                            <a:schemeClr val="tx1"/>
                          </a:solidFill>
                        </a:rPr>
                        <a:t>Tarikh</a:t>
                      </a:r>
                      <a:r>
                        <a:rPr lang="en-MY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MY" sz="2000" dirty="0" err="1" smtClean="0">
                          <a:solidFill>
                            <a:schemeClr val="tx1"/>
                          </a:solidFill>
                        </a:rPr>
                        <a:t>Akhir</a:t>
                      </a:r>
                      <a:endParaRPr lang="en-MY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293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8"/>
                      </a:pPr>
                      <a:r>
                        <a:rPr lang="en-MY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Jana</a:t>
                      </a:r>
                      <a:r>
                        <a:rPr lang="en-MY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20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Penyata</a:t>
                      </a:r>
                      <a:r>
                        <a:rPr lang="en-MY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20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Akaun</a:t>
                      </a:r>
                      <a:r>
                        <a:rPr lang="en-MY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20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Pelanggan</a:t>
                      </a:r>
                      <a:r>
                        <a:rPr lang="en-MY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&amp; </a:t>
                      </a:r>
                      <a:r>
                        <a:rPr lang="en-MY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Surat </a:t>
                      </a:r>
                      <a:r>
                        <a:rPr lang="en-MY" sz="20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Pengesahan</a:t>
                      </a:r>
                      <a:r>
                        <a:rPr lang="en-MY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20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Baki</a:t>
                      </a:r>
                      <a:r>
                        <a:rPr lang="en-MY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20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Tunggakan</a:t>
                      </a:r>
                      <a:r>
                        <a:rPr lang="en-MY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MY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000" dirty="0" smtClean="0">
                          <a:solidFill>
                            <a:schemeClr val="tx1"/>
                          </a:solidFill>
                        </a:rPr>
                        <a:t>PTJ </a:t>
                      </a:r>
                      <a:r>
                        <a:rPr lang="en-MY" sz="2000" dirty="0" err="1" smtClean="0">
                          <a:solidFill>
                            <a:schemeClr val="tx1"/>
                          </a:solidFill>
                        </a:rPr>
                        <a:t>Berkaitan</a:t>
                      </a:r>
                      <a:endParaRPr lang="en-MY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000" dirty="0" err="1" smtClean="0">
                          <a:solidFill>
                            <a:schemeClr val="tx1"/>
                          </a:solidFill>
                        </a:rPr>
                        <a:t>Bermula</a:t>
                      </a:r>
                      <a:r>
                        <a:rPr lang="en-MY" sz="2000" dirty="0" smtClean="0">
                          <a:solidFill>
                            <a:schemeClr val="tx1"/>
                          </a:solidFill>
                        </a:rPr>
                        <a:t> 1.1.2020</a:t>
                      </a:r>
                      <a:endParaRPr lang="en-MY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100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9"/>
                      </a:pPr>
                      <a:r>
                        <a:rPr lang="en-MY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Kod</a:t>
                      </a:r>
                      <a:r>
                        <a:rPr lang="en-MY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Pelanggan</a:t>
                      </a:r>
                      <a:r>
                        <a:rPr lang="en-MY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PTJ </a:t>
                      </a:r>
                      <a:r>
                        <a:rPr lang="en-MY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en-MY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diwujudkan</a:t>
                      </a:r>
                      <a:r>
                        <a:rPr lang="en-MY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bagi</a:t>
                      </a:r>
                      <a:r>
                        <a:rPr lang="en-MY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Kod</a:t>
                      </a:r>
                      <a:r>
                        <a:rPr lang="en-MY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PTJ </a:t>
                      </a:r>
                      <a:r>
                        <a:rPr lang="en-MY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Baru</a:t>
                      </a:r>
                      <a:r>
                        <a:rPr lang="en-MY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MY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000" dirty="0" smtClean="0">
                          <a:solidFill>
                            <a:schemeClr val="tx1"/>
                          </a:solidFill>
                        </a:rPr>
                        <a:t>PTJ </a:t>
                      </a:r>
                      <a:r>
                        <a:rPr lang="en-MY" sz="2000" dirty="0" err="1" smtClean="0">
                          <a:solidFill>
                            <a:schemeClr val="tx1"/>
                          </a:solidFill>
                        </a:rPr>
                        <a:t>Berkaitan</a:t>
                      </a:r>
                      <a:endParaRPr lang="en-MY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000" dirty="0" err="1" smtClean="0">
                          <a:solidFill>
                            <a:schemeClr val="tx1"/>
                          </a:solidFill>
                        </a:rPr>
                        <a:t>Bermula</a:t>
                      </a:r>
                      <a:r>
                        <a:rPr lang="en-MY" sz="2000" dirty="0" smtClean="0">
                          <a:solidFill>
                            <a:schemeClr val="tx1"/>
                          </a:solidFill>
                        </a:rPr>
                        <a:t> 1.1.2020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126" y="4636088"/>
            <a:ext cx="447070" cy="4470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4" y="4683213"/>
            <a:ext cx="508340" cy="398539"/>
          </a:xfrm>
          <a:prstGeom prst="rect">
            <a:avLst/>
          </a:prstGeom>
        </p:spPr>
      </p:pic>
      <p:sp>
        <p:nvSpPr>
          <p:cNvPr id="8" name="Google Shape;342;p11"/>
          <p:cNvSpPr txBox="1">
            <a:spLocks/>
          </p:cNvSpPr>
          <p:nvPr/>
        </p:nvSpPr>
        <p:spPr>
          <a:xfrm>
            <a:off x="584223" y="4683213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56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4223" y="1129369"/>
            <a:ext cx="7772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75" indent="-396875" algn="just">
              <a:buFont typeface="+mj-lt"/>
              <a:buAutoNum type="arabicParenR"/>
              <a:tabLst>
                <a:tab pos="396875" algn="l"/>
              </a:tabLst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75" indent="-396875" algn="just">
              <a:buFont typeface="+mj-lt"/>
              <a:buAutoNum type="arabicParenR"/>
              <a:tabLst>
                <a:tab pos="396875" algn="l"/>
              </a:tabLst>
            </a:pP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Terdapat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pembayaran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DZ)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dikeluarkan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tetapi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Penyata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Pemungut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belum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disediakan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tabLst>
                <a:tab pos="396875" algn="l"/>
              </a:tabLst>
            </a:pP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75" indent="-396875" algn="just">
              <a:buFont typeface="+mj-lt"/>
              <a:buAutoNum type="arabicParenR" startAt="2"/>
              <a:tabLst>
                <a:tab pos="396875" algn="l"/>
              </a:tabLst>
            </a:pP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Terdapat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belum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dibatalkan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solidFill>
            <a:srgbClr val="FFC000"/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ISU-ISU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648" y="4603460"/>
            <a:ext cx="447070" cy="4470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76" y="4650585"/>
            <a:ext cx="508340" cy="398539"/>
          </a:xfrm>
          <a:prstGeom prst="rect">
            <a:avLst/>
          </a:prstGeom>
        </p:spPr>
      </p:pic>
      <p:sp>
        <p:nvSpPr>
          <p:cNvPr id="9" name="Google Shape;342;p11"/>
          <p:cNvSpPr txBox="1">
            <a:spLocks/>
          </p:cNvSpPr>
          <p:nvPr/>
        </p:nvSpPr>
        <p:spPr>
          <a:xfrm>
            <a:off x="4039745" y="4650585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1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TINDAKAN PTJ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H="1" flipV="1">
            <a:off x="301179" y="1046250"/>
            <a:ext cx="85142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arenR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PTJ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hendaklah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semakan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status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dikeluarka</a:t>
            </a:r>
            <a:r>
              <a:rPr lang="en-US" sz="2400" dirty="0" err="1" smtClean="0">
                <a:solidFill>
                  <a:schemeClr val="tx1"/>
                </a:solidFill>
              </a:rPr>
              <a:t>n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</a:p>
          <a:p>
            <a:pPr marL="457200" indent="-457200" algn="just">
              <a:buAutoNum type="arabicParenR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 algn="just">
              <a:buAutoNum type="arabicParenR"/>
            </a:pP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Transaksi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Tunai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Belum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Dibankkan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/CIH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hendaklah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diselesaikan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AutoNum type="arabicParenR"/>
            </a:pP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AutoNum type="arabicParenR"/>
            </a:pP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Bagi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resit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hendak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dibatalkan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perlu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dibuat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segera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Modul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Terimaan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&gt;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Baucar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Jurnal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&gt;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Batal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Resit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(DF-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Penyedia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&amp;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Pelulus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126" y="4636088"/>
            <a:ext cx="447070" cy="4470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4" y="4683213"/>
            <a:ext cx="508340" cy="398539"/>
          </a:xfrm>
          <a:prstGeom prst="rect">
            <a:avLst/>
          </a:prstGeom>
        </p:spPr>
      </p:pic>
      <p:sp>
        <p:nvSpPr>
          <p:cNvPr id="12" name="Google Shape;342;p11"/>
          <p:cNvSpPr txBox="1">
            <a:spLocks/>
          </p:cNvSpPr>
          <p:nvPr/>
        </p:nvSpPr>
        <p:spPr>
          <a:xfrm>
            <a:off x="584223" y="4683213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82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648" y="4603460"/>
            <a:ext cx="447070" cy="44707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76" y="4650585"/>
            <a:ext cx="508340" cy="398539"/>
          </a:xfrm>
          <a:prstGeom prst="rect">
            <a:avLst/>
          </a:prstGeom>
        </p:spPr>
      </p:pic>
      <p:sp>
        <p:nvSpPr>
          <p:cNvPr id="37" name="Google Shape;342;p11"/>
          <p:cNvSpPr txBox="1">
            <a:spLocks/>
          </p:cNvSpPr>
          <p:nvPr/>
        </p:nvSpPr>
        <p:spPr>
          <a:xfrm>
            <a:off x="4039745" y="4650585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782" y="2225813"/>
            <a:ext cx="8095500" cy="577800"/>
          </a:xfrm>
        </p:spPr>
        <p:txBody>
          <a:bodyPr/>
          <a:lstStyle/>
          <a:p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MY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BAUCAR JURNAL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8272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84223" y="1471613"/>
            <a:ext cx="7605712" cy="2592387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800" b="1" dirty="0" err="1">
                <a:solidFill>
                  <a:schemeClr val="tx1"/>
                </a:solidFill>
              </a:rPr>
              <a:t>Baucar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Jurnal</a:t>
            </a:r>
            <a:r>
              <a:rPr lang="en-US" sz="2800" b="1" dirty="0">
                <a:solidFill>
                  <a:schemeClr val="tx1"/>
                </a:solidFill>
              </a:rPr>
              <a:t> AKB/ </a:t>
            </a:r>
            <a:r>
              <a:rPr lang="en-US" sz="2800" b="1" dirty="0" err="1">
                <a:solidFill>
                  <a:schemeClr val="tx1"/>
                </a:solidFill>
              </a:rPr>
              <a:t>Bulan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Perakaunan</a:t>
            </a:r>
            <a:r>
              <a:rPr lang="en-US" sz="2800" b="1" dirty="0">
                <a:solidFill>
                  <a:schemeClr val="tx1"/>
                </a:solidFill>
              </a:rPr>
              <a:t> 13/14/15/16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800" b="1" dirty="0" err="1">
                <a:solidFill>
                  <a:schemeClr val="tx1"/>
                </a:solidFill>
              </a:rPr>
              <a:t>Waran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Peruntukan</a:t>
            </a:r>
            <a:r>
              <a:rPr lang="en-US" sz="2800" b="1" dirty="0">
                <a:solidFill>
                  <a:schemeClr val="tx1"/>
                </a:solidFill>
              </a:rPr>
              <a:t> AKB</a:t>
            </a:r>
            <a:endParaRPr lang="en-MY" sz="2400" b="1" u="sng" dirty="0">
              <a:solidFill>
                <a:schemeClr val="tx1"/>
              </a:solidFill>
              <a:cs typeface="Century Gothic"/>
            </a:endParaRPr>
          </a:p>
          <a:p>
            <a:endParaRPr lang="en-MY" sz="24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D3B267B-DA8F-4A36-AB21-00EA7D0106F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94725" y="4662488"/>
            <a:ext cx="549275" cy="393700"/>
          </a:xfrm>
        </p:spPr>
        <p:txBody>
          <a:bodyPr/>
          <a:lstStyle/>
          <a:p>
            <a:fld id="{28284E7D-FE77-45EF-B768-0DC43D36E549}" type="slidenum">
              <a:rPr lang="en-MY" smtClean="0"/>
              <a:t>19</a:t>
            </a:fld>
            <a:endParaRPr lang="en-MY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126" y="4636088"/>
            <a:ext cx="447070" cy="4470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4" y="4683213"/>
            <a:ext cx="508340" cy="398539"/>
          </a:xfrm>
          <a:prstGeom prst="rect">
            <a:avLst/>
          </a:prstGeom>
        </p:spPr>
      </p:pic>
      <p:sp>
        <p:nvSpPr>
          <p:cNvPr id="8" name="Google Shape;342;p11"/>
          <p:cNvSpPr txBox="1">
            <a:spLocks/>
          </p:cNvSpPr>
          <p:nvPr/>
        </p:nvSpPr>
        <p:spPr>
          <a:xfrm>
            <a:off x="584223" y="4683213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462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2"/>
          <p:cNvSpPr txBox="1">
            <a:spLocks noGrp="1"/>
          </p:cNvSpPr>
          <p:nvPr>
            <p:ph type="ctrTitle"/>
          </p:nvPr>
        </p:nvSpPr>
        <p:spPr>
          <a:xfrm flipH="1">
            <a:off x="770700" y="297000"/>
            <a:ext cx="809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 smtClean="0">
                <a:solidFill>
                  <a:schemeClr val="tx1"/>
                </a:solidFill>
              </a:rPr>
              <a:t>KANDUNGAN </a:t>
            </a:r>
            <a:endParaRPr b="1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08787340"/>
              </p:ext>
            </p:extLst>
          </p:nvPr>
        </p:nvGraphicFramePr>
        <p:xfrm>
          <a:off x="1066622" y="873300"/>
          <a:ext cx="6917712" cy="3452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21" y="4543075"/>
            <a:ext cx="447070" cy="4470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9" y="4590200"/>
            <a:ext cx="508340" cy="398539"/>
          </a:xfrm>
          <a:prstGeom prst="rect">
            <a:avLst/>
          </a:prstGeom>
        </p:spPr>
      </p:pic>
      <p:sp>
        <p:nvSpPr>
          <p:cNvPr id="25" name="Google Shape;342;p11"/>
          <p:cNvSpPr txBox="1">
            <a:spLocks/>
          </p:cNvSpPr>
          <p:nvPr/>
        </p:nvSpPr>
        <p:spPr>
          <a:xfrm>
            <a:off x="589518" y="4590200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64459" y="1287635"/>
            <a:ext cx="300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1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3" y="2329650"/>
            <a:ext cx="300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2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3027" y="3384913"/>
            <a:ext cx="300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3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7362" y="497795"/>
            <a:ext cx="826432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Baucar</a:t>
            </a:r>
            <a:r>
              <a:rPr lang="en-US" sz="2400" b="1" u="sng" dirty="0"/>
              <a:t> </a:t>
            </a:r>
            <a:r>
              <a:rPr lang="en-US" sz="2400" b="1" u="sng" dirty="0" err="1"/>
              <a:t>Jurnal</a:t>
            </a:r>
            <a:r>
              <a:rPr lang="en-US" sz="2400" b="1" u="sng" dirty="0"/>
              <a:t> AKB/ </a:t>
            </a:r>
            <a:r>
              <a:rPr lang="en-US" sz="2400" b="1" u="sng" dirty="0" err="1"/>
              <a:t>Bulan</a:t>
            </a:r>
            <a:r>
              <a:rPr lang="en-US" sz="2400" b="1" u="sng" dirty="0"/>
              <a:t> </a:t>
            </a:r>
            <a:r>
              <a:rPr lang="en-US" sz="2400" b="1" u="sng" dirty="0" err="1"/>
              <a:t>Perakaunan</a:t>
            </a:r>
            <a:r>
              <a:rPr lang="en-US" sz="2400" b="1" u="sng" dirty="0"/>
              <a:t> 13/14/15/16</a:t>
            </a:r>
            <a:endParaRPr lang="en-MY" sz="2400" b="1" u="sng" dirty="0">
              <a:cs typeface="Century Gothic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85646" y="1221600"/>
            <a:ext cx="6419266" cy="3726415"/>
            <a:chOff x="323528" y="1628799"/>
            <a:chExt cx="8559021" cy="4968553"/>
          </a:xfrm>
        </p:grpSpPr>
        <p:sp>
          <p:nvSpPr>
            <p:cNvPr id="8" name="Flowchart: Process 7"/>
            <p:cNvSpPr/>
            <p:nvPr/>
          </p:nvSpPr>
          <p:spPr>
            <a:xfrm>
              <a:off x="323528" y="5024655"/>
              <a:ext cx="5832648" cy="1572697"/>
            </a:xfrm>
            <a:prstGeom prst="flowChartProcess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900" b="1">
                  <a:solidFill>
                    <a:schemeClr val="tx1"/>
                  </a:solidFill>
                </a:rPr>
                <a:t>Skrin Daftar Baucar Jurnal</a:t>
              </a:r>
            </a:p>
            <a:p>
              <a:endParaRPr lang="en-US" sz="900" b="1">
                <a:solidFill>
                  <a:schemeClr val="tx1"/>
                </a:solidFill>
              </a:endParaRPr>
            </a:p>
            <a:p>
              <a:r>
                <a:rPr lang="en-US" sz="900" b="1">
                  <a:solidFill>
                    <a:schemeClr val="tx1"/>
                  </a:solidFill>
                </a:rPr>
                <a:t>1 – Masukkan Jenis Urusniaga </a:t>
              </a:r>
            </a:p>
            <a:p>
              <a:r>
                <a:rPr lang="en-US" sz="900" b="1">
                  <a:solidFill>
                    <a:schemeClr val="tx1"/>
                  </a:solidFill>
                </a:rPr>
                <a:t>2 – Klik radio button  Bulan Perakaunan dan Tahun Kewangan Lama (Tahun semasa minus 1) dan masukkan Bulan = 13/14/15/16 </a:t>
              </a:r>
            </a:p>
            <a:p>
              <a:r>
                <a:rPr lang="en-US" sz="900" b="1">
                  <a:solidFill>
                    <a:schemeClr val="tx1"/>
                  </a:solidFill>
                </a:rPr>
                <a:t>3 – Klik JANA</a:t>
              </a:r>
            </a:p>
            <a:p>
              <a:r>
                <a:rPr lang="en-US" sz="900" b="1">
                  <a:solidFill>
                    <a:schemeClr val="tx1"/>
                  </a:solidFill>
                </a:rPr>
                <a:t>4 – Skrin Popup akan dikeluarkan </a:t>
              </a:r>
            </a:p>
            <a:p>
              <a:r>
                <a:rPr lang="en-US" sz="900" b="1">
                  <a:solidFill>
                    <a:schemeClr val="tx1"/>
                  </a:solidFill>
                </a:rPr>
                <a:t>5 – Klik Ya sekiranya ingin meneruskan tindakan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23528" y="1628799"/>
              <a:ext cx="8559021" cy="4824537"/>
              <a:chOff x="323528" y="1628799"/>
              <a:chExt cx="8559021" cy="4824537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528" y="1628799"/>
                <a:ext cx="8424936" cy="331236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2224" y="4653136"/>
                <a:ext cx="2600325" cy="18002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2382339" y="2564904"/>
                <a:ext cx="677493" cy="27964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sz="105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382338" y="3212976"/>
                <a:ext cx="1685606" cy="27964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sz="105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397048" y="4301480"/>
                <a:ext cx="4335191" cy="27964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sz="105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884368" y="6173688"/>
                <a:ext cx="438456" cy="27964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sz="1050"/>
              </a:p>
            </p:txBody>
          </p:sp>
          <p:sp>
            <p:nvSpPr>
              <p:cNvPr id="16" name="Flowchart: Connector 15"/>
              <p:cNvSpPr/>
              <p:nvPr/>
            </p:nvSpPr>
            <p:spPr>
              <a:xfrm>
                <a:off x="3215194" y="2542977"/>
                <a:ext cx="325446" cy="279648"/>
              </a:xfrm>
              <a:prstGeom prst="flowChartConnector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>
                    <a:solidFill>
                      <a:schemeClr val="tx1"/>
                    </a:solidFill>
                  </a:rPr>
                  <a:t>3</a:t>
                </a:r>
                <a:endParaRPr lang="en-MY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lowchart: Connector 16"/>
              <p:cNvSpPr/>
              <p:nvPr/>
            </p:nvSpPr>
            <p:spPr>
              <a:xfrm>
                <a:off x="4118248" y="3212976"/>
                <a:ext cx="325446" cy="279648"/>
              </a:xfrm>
              <a:prstGeom prst="flowChartConnector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>
                    <a:solidFill>
                      <a:schemeClr val="tx1"/>
                    </a:solidFill>
                  </a:rPr>
                  <a:t>1</a:t>
                </a:r>
                <a:endParaRPr lang="en-MY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Flowchart: Connector 17"/>
              <p:cNvSpPr/>
              <p:nvPr/>
            </p:nvSpPr>
            <p:spPr>
              <a:xfrm>
                <a:off x="6804248" y="4301480"/>
                <a:ext cx="325446" cy="279648"/>
              </a:xfrm>
              <a:prstGeom prst="flowChartConnector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>
                    <a:solidFill>
                      <a:schemeClr val="tx1"/>
                    </a:solidFill>
                  </a:rPr>
                  <a:t>2</a:t>
                </a:r>
                <a:endParaRPr lang="en-MY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Flowchart: Connector 18"/>
              <p:cNvSpPr/>
              <p:nvPr/>
            </p:nvSpPr>
            <p:spPr>
              <a:xfrm>
                <a:off x="7549033" y="6167538"/>
                <a:ext cx="325446" cy="279648"/>
              </a:xfrm>
              <a:prstGeom prst="flowChartConnector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>
                    <a:solidFill>
                      <a:schemeClr val="tx1"/>
                    </a:solidFill>
                  </a:rPr>
                  <a:t>5</a:t>
                </a:r>
                <a:endParaRPr lang="en-MY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Flowchart: Connector 19"/>
              <p:cNvSpPr/>
              <p:nvPr/>
            </p:nvSpPr>
            <p:spPr>
              <a:xfrm>
                <a:off x="8513470" y="5024655"/>
                <a:ext cx="325446" cy="279648"/>
              </a:xfrm>
              <a:prstGeom prst="flowChartConnector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>
                    <a:solidFill>
                      <a:schemeClr val="tx1"/>
                    </a:solidFill>
                  </a:rPr>
                  <a:t>4</a:t>
                </a:r>
                <a:endParaRPr lang="en-MY" sz="105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5765141-AA6C-46CE-9A76-05CF1AA9231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94725" y="4662488"/>
            <a:ext cx="549275" cy="393700"/>
          </a:xfrm>
        </p:spPr>
        <p:txBody>
          <a:bodyPr/>
          <a:lstStyle/>
          <a:p>
            <a:fld id="{28284E7D-FE77-45EF-B768-0DC43D36E549}" type="slidenum">
              <a:rPr lang="en-MY" smtClean="0"/>
              <a:t>20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46713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6841" y="383608"/>
            <a:ext cx="774384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Baucar</a:t>
            </a:r>
            <a:r>
              <a:rPr lang="en-US" sz="2400" b="1" u="sng" dirty="0"/>
              <a:t> </a:t>
            </a:r>
            <a:r>
              <a:rPr lang="en-US" sz="2400" b="1" u="sng" dirty="0" err="1"/>
              <a:t>Jurnal</a:t>
            </a:r>
            <a:r>
              <a:rPr lang="en-US" sz="2400" b="1" u="sng" dirty="0"/>
              <a:t> AKB/ </a:t>
            </a:r>
            <a:r>
              <a:rPr lang="en-US" sz="2400" b="1" u="sng" dirty="0" err="1"/>
              <a:t>Bulan</a:t>
            </a:r>
            <a:r>
              <a:rPr lang="en-US" sz="2400" b="1" u="sng" dirty="0"/>
              <a:t> </a:t>
            </a:r>
            <a:r>
              <a:rPr lang="en-US" sz="2400" b="1" u="sng" dirty="0" err="1"/>
              <a:t>Perakaunan</a:t>
            </a:r>
            <a:r>
              <a:rPr lang="en-US" sz="2400" b="1" u="sng" dirty="0"/>
              <a:t> 13/14/15/16 </a:t>
            </a:r>
            <a:r>
              <a:rPr lang="en-US" sz="1600" b="1" u="sng" dirty="0"/>
              <a:t>(</a:t>
            </a:r>
            <a:r>
              <a:rPr lang="en-US" sz="1600" b="1" u="sng" dirty="0" err="1"/>
              <a:t>samb</a:t>
            </a:r>
            <a:r>
              <a:rPr lang="en-US" sz="1600" b="1" u="sng" dirty="0"/>
              <a:t>.)</a:t>
            </a:r>
            <a:endParaRPr lang="en-MY" sz="1600" b="1" u="sng" dirty="0">
              <a:cs typeface="Century Gothic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85647" y="1150929"/>
            <a:ext cx="6406232" cy="3021806"/>
            <a:chOff x="323528" y="1534571"/>
            <a:chExt cx="8541643" cy="402907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534571"/>
              <a:ext cx="8541643" cy="40290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7164288" y="2636912"/>
              <a:ext cx="1681886" cy="50405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050"/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6036029" y="3549108"/>
              <a:ext cx="2810146" cy="1320052"/>
            </a:xfrm>
            <a:prstGeom prst="flowChartProcess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900" b="1">
                  <a:solidFill>
                    <a:schemeClr val="tx1"/>
                  </a:solidFill>
                </a:rPr>
                <a:t>Tarikh Post = 31.12.20XX (Tahun semasa minus 1)</a:t>
              </a:r>
            </a:p>
            <a:p>
              <a:endParaRPr lang="en-US" sz="900" b="1">
                <a:solidFill>
                  <a:schemeClr val="tx1"/>
                </a:solidFill>
              </a:endParaRPr>
            </a:p>
            <a:p>
              <a:r>
                <a:rPr lang="en-US" sz="900" b="1">
                  <a:solidFill>
                    <a:schemeClr val="tx1"/>
                  </a:solidFill>
                </a:rPr>
                <a:t>Bulan Perakaunan = 13/14/15/16 ( = bulan yang dimasukkan pada skrin sebelum)</a:t>
              </a:r>
              <a:endParaRPr lang="en-MY" sz="900" b="1">
                <a:solidFill>
                  <a:schemeClr val="tx1"/>
                </a:solidFill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3C95C82-BF8B-4FE7-B8B8-AE63A93BE18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94725" y="4662488"/>
            <a:ext cx="549275" cy="393700"/>
          </a:xfrm>
        </p:spPr>
        <p:txBody>
          <a:bodyPr/>
          <a:lstStyle/>
          <a:p>
            <a:fld id="{28284E7D-FE77-45EF-B768-0DC43D36E549}" type="slidenum">
              <a:rPr lang="en-MY" smtClean="0"/>
              <a:t>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77596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0233" y="514080"/>
            <a:ext cx="651424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Waran</a:t>
            </a:r>
            <a:r>
              <a:rPr lang="en-US" sz="2400" b="1" u="sng" dirty="0"/>
              <a:t> </a:t>
            </a:r>
            <a:r>
              <a:rPr lang="en-US" sz="2400" b="1" u="sng" dirty="0" err="1"/>
              <a:t>Peruntukan</a:t>
            </a:r>
            <a:r>
              <a:rPr lang="en-US" sz="2400" b="1" u="sng" dirty="0"/>
              <a:t> AKB</a:t>
            </a:r>
            <a:endParaRPr lang="en-MY" sz="2400" b="1" u="sng" dirty="0">
              <a:cs typeface="Century Gothic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50707" y="2409732"/>
            <a:ext cx="1783574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050"/>
          </a:p>
        </p:txBody>
      </p:sp>
      <p:grpSp>
        <p:nvGrpSpPr>
          <p:cNvPr id="12" name="Group 11"/>
          <p:cNvGrpSpPr/>
          <p:nvPr/>
        </p:nvGrpSpPr>
        <p:grpSpPr>
          <a:xfrm>
            <a:off x="1298116" y="1221600"/>
            <a:ext cx="6406232" cy="3618402"/>
            <a:chOff x="206820" y="1628800"/>
            <a:chExt cx="8541643" cy="4824536"/>
          </a:xfrm>
        </p:grpSpPr>
        <p:grpSp>
          <p:nvGrpSpPr>
            <p:cNvPr id="11" name="Group 10"/>
            <p:cNvGrpSpPr/>
            <p:nvPr/>
          </p:nvGrpSpPr>
          <p:grpSpPr>
            <a:xfrm>
              <a:off x="206820" y="1628800"/>
              <a:ext cx="8541643" cy="4824536"/>
              <a:chOff x="206821" y="1628800"/>
              <a:chExt cx="8276418" cy="4824536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733"/>
              <a:stretch/>
            </p:blipFill>
            <p:spPr bwMode="auto">
              <a:xfrm>
                <a:off x="206821" y="1628800"/>
                <a:ext cx="7776864" cy="33278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818" t="45619" r="2726"/>
              <a:stretch/>
            </p:blipFill>
            <p:spPr bwMode="auto">
              <a:xfrm>
                <a:off x="5796136" y="4437112"/>
                <a:ext cx="2687103" cy="188544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2987824" y="4293096"/>
                <a:ext cx="2304256" cy="28803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sz="105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843808" y="2348880"/>
                <a:ext cx="656456" cy="27964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sz="105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467915" y="5949280"/>
                <a:ext cx="328228" cy="27964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sz="1050"/>
              </a:p>
            </p:txBody>
          </p:sp>
          <p:sp>
            <p:nvSpPr>
              <p:cNvPr id="5" name="Flowchart: Process 4"/>
              <p:cNvSpPr/>
              <p:nvPr/>
            </p:nvSpPr>
            <p:spPr>
              <a:xfrm>
                <a:off x="206821" y="5085184"/>
                <a:ext cx="5229275" cy="1368152"/>
              </a:xfrm>
              <a:prstGeom prst="flowChartProcess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900" b="1">
                    <a:solidFill>
                      <a:schemeClr val="tx1"/>
                    </a:solidFill>
                  </a:rPr>
                  <a:t>Skrin Daftar Waran</a:t>
                </a:r>
              </a:p>
              <a:p>
                <a:endParaRPr lang="en-US" sz="900" b="1">
                  <a:solidFill>
                    <a:schemeClr val="tx1"/>
                  </a:solidFill>
                </a:endParaRPr>
              </a:p>
              <a:p>
                <a:r>
                  <a:rPr lang="en-US" sz="900" b="1">
                    <a:solidFill>
                      <a:schemeClr val="tx1"/>
                    </a:solidFill>
                  </a:rPr>
                  <a:t>1 – Klik radio button Waran Peruntukan dan masukkan Jenis Urusniaga </a:t>
                </a:r>
              </a:p>
              <a:p>
                <a:r>
                  <a:rPr lang="en-US" sz="900" b="1">
                    <a:solidFill>
                      <a:schemeClr val="tx1"/>
                    </a:solidFill>
                  </a:rPr>
                  <a:t>2 – Klik radio button Tahun Kewangan Lama (Tahun semasa minus 1)</a:t>
                </a:r>
              </a:p>
              <a:p>
                <a:r>
                  <a:rPr lang="en-US" sz="900" b="1">
                    <a:solidFill>
                      <a:schemeClr val="tx1"/>
                    </a:solidFill>
                  </a:rPr>
                  <a:t>3 – Klik JANA</a:t>
                </a:r>
              </a:p>
              <a:p>
                <a:r>
                  <a:rPr lang="en-US" sz="900" b="1">
                    <a:solidFill>
                      <a:schemeClr val="tx1"/>
                    </a:solidFill>
                  </a:rPr>
                  <a:t>4 – Skrin Popup akan dikeluarkan </a:t>
                </a:r>
              </a:p>
              <a:p>
                <a:r>
                  <a:rPr lang="en-US" sz="900" b="1">
                    <a:solidFill>
                      <a:schemeClr val="tx1"/>
                    </a:solidFill>
                  </a:rPr>
                  <a:t>5 – Klik Ya sekiranya ingin meneruskan tindakan</a:t>
                </a:r>
              </a:p>
              <a:p>
                <a:endParaRPr lang="en-MY" sz="9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Flowchart: Connector 7"/>
              <p:cNvSpPr/>
              <p:nvPr/>
            </p:nvSpPr>
            <p:spPr>
              <a:xfrm>
                <a:off x="5866077" y="3290256"/>
                <a:ext cx="315341" cy="279648"/>
              </a:xfrm>
              <a:prstGeom prst="flowChartConnector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>
                    <a:solidFill>
                      <a:schemeClr val="tx1"/>
                    </a:solidFill>
                  </a:rPr>
                  <a:t>1</a:t>
                </a:r>
                <a:endParaRPr lang="en-MY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lowchart: Connector 12"/>
              <p:cNvSpPr/>
              <p:nvPr/>
            </p:nvSpPr>
            <p:spPr>
              <a:xfrm>
                <a:off x="5436096" y="4297288"/>
                <a:ext cx="315341" cy="279648"/>
              </a:xfrm>
              <a:prstGeom prst="flowChartConnector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>
                    <a:solidFill>
                      <a:schemeClr val="tx1"/>
                    </a:solidFill>
                  </a:rPr>
                  <a:t>2</a:t>
                </a:r>
                <a:endParaRPr lang="en-MY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lowchart: Connector 13"/>
              <p:cNvSpPr/>
              <p:nvPr/>
            </p:nvSpPr>
            <p:spPr>
              <a:xfrm>
                <a:off x="3599193" y="2350734"/>
                <a:ext cx="315341" cy="279648"/>
              </a:xfrm>
              <a:prstGeom prst="flowChartConnector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>
                    <a:solidFill>
                      <a:schemeClr val="tx1"/>
                    </a:solidFill>
                  </a:rPr>
                  <a:t>3</a:t>
                </a:r>
                <a:endParaRPr lang="en-MY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Flowchart: Connector 14"/>
              <p:cNvSpPr/>
              <p:nvPr/>
            </p:nvSpPr>
            <p:spPr>
              <a:xfrm>
                <a:off x="7983685" y="4945360"/>
                <a:ext cx="315341" cy="279648"/>
              </a:xfrm>
              <a:prstGeom prst="flowChartConnector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>
                    <a:solidFill>
                      <a:schemeClr val="tx1"/>
                    </a:solidFill>
                  </a:rPr>
                  <a:t>4</a:t>
                </a:r>
                <a:endParaRPr lang="en-MY" sz="105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Flowchart: Connector 17"/>
            <p:cNvSpPr/>
            <p:nvPr/>
          </p:nvSpPr>
          <p:spPr>
            <a:xfrm>
              <a:off x="7361856" y="5949280"/>
              <a:ext cx="325446" cy="279648"/>
            </a:xfrm>
            <a:prstGeom prst="flowChart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5</a:t>
              </a:r>
              <a:endParaRPr lang="en-MY" sz="1050">
                <a:solidFill>
                  <a:schemeClr val="tx1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3435040" y="2409732"/>
            <a:ext cx="1783574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05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9270599-7832-4D01-A6A6-CC971424476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94725" y="4662488"/>
            <a:ext cx="549275" cy="393700"/>
          </a:xfrm>
        </p:spPr>
        <p:txBody>
          <a:bodyPr/>
          <a:lstStyle/>
          <a:p>
            <a:fld id="{28284E7D-FE77-45EF-B768-0DC43D36E549}" type="slidenum">
              <a:rPr lang="en-MY" smtClean="0"/>
              <a:t>22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85821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996" y="1221600"/>
            <a:ext cx="6491365" cy="34023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868144" y="2085696"/>
            <a:ext cx="1783574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050"/>
          </a:p>
        </p:txBody>
      </p:sp>
      <p:sp>
        <p:nvSpPr>
          <p:cNvPr id="10" name="Flowchart: Process 9"/>
          <p:cNvSpPr/>
          <p:nvPr/>
        </p:nvSpPr>
        <p:spPr>
          <a:xfrm>
            <a:off x="5544108" y="2409732"/>
            <a:ext cx="2107610" cy="864096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900" b="1">
                <a:solidFill>
                  <a:schemeClr val="tx1"/>
                </a:solidFill>
              </a:rPr>
              <a:t>Tarikh Post = 31.12.20XX (Tahun semasa minus 1)</a:t>
            </a:r>
            <a:endParaRPr lang="en-MY" sz="900" b="1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5806" y="443158"/>
            <a:ext cx="65142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u="sng" dirty="0" err="1"/>
              <a:t>Waran</a:t>
            </a:r>
            <a:r>
              <a:rPr lang="en-US" sz="3200" b="1" u="sng" dirty="0"/>
              <a:t> </a:t>
            </a:r>
            <a:r>
              <a:rPr lang="en-US" sz="3200" b="1" u="sng" dirty="0" err="1"/>
              <a:t>Peruntukan</a:t>
            </a:r>
            <a:r>
              <a:rPr lang="en-US" sz="3200" b="1" u="sng" dirty="0"/>
              <a:t> AKB </a:t>
            </a:r>
            <a:r>
              <a:rPr lang="en-US" sz="2400" b="1" u="sng" dirty="0"/>
              <a:t>(</a:t>
            </a:r>
            <a:r>
              <a:rPr lang="en-US" sz="2400" b="1" u="sng" dirty="0" err="1"/>
              <a:t>samb</a:t>
            </a:r>
            <a:r>
              <a:rPr lang="en-US" sz="2400" b="1" u="sng" dirty="0"/>
              <a:t>.)</a:t>
            </a:r>
            <a:endParaRPr lang="en-MY" sz="2400" b="1" u="sng" dirty="0">
              <a:cs typeface="Century Gothic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859C694-2E29-4A9E-B259-9C8B762D4A5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94725" y="4662488"/>
            <a:ext cx="549275" cy="393700"/>
          </a:xfrm>
        </p:spPr>
        <p:txBody>
          <a:bodyPr/>
          <a:lstStyle/>
          <a:p>
            <a:fld id="{28284E7D-FE77-45EF-B768-0DC43D36E549}" type="slidenum">
              <a:rPr lang="en-MY" smtClean="0"/>
              <a:t>23</a:t>
            </a:fld>
            <a:endParaRPr lang="en-MY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126" y="4636088"/>
            <a:ext cx="447070" cy="4470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4" y="4683213"/>
            <a:ext cx="508340" cy="398539"/>
          </a:xfrm>
          <a:prstGeom prst="rect">
            <a:avLst/>
          </a:prstGeom>
        </p:spPr>
      </p:pic>
      <p:sp>
        <p:nvSpPr>
          <p:cNvPr id="13" name="Google Shape;342;p11"/>
          <p:cNvSpPr txBox="1">
            <a:spLocks/>
          </p:cNvSpPr>
          <p:nvPr/>
        </p:nvSpPr>
        <p:spPr>
          <a:xfrm>
            <a:off x="584223" y="4683213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771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648" y="4603460"/>
            <a:ext cx="447070" cy="44707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76" y="4650585"/>
            <a:ext cx="508340" cy="398539"/>
          </a:xfrm>
          <a:prstGeom prst="rect">
            <a:avLst/>
          </a:prstGeom>
        </p:spPr>
      </p:pic>
      <p:sp>
        <p:nvSpPr>
          <p:cNvPr id="37" name="Google Shape;342;p11"/>
          <p:cNvSpPr txBox="1">
            <a:spLocks/>
          </p:cNvSpPr>
          <p:nvPr/>
        </p:nvSpPr>
        <p:spPr>
          <a:xfrm>
            <a:off x="4039745" y="4650585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148" y="963750"/>
            <a:ext cx="8095500" cy="2666636"/>
          </a:xfrm>
        </p:spPr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MY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MY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PEROLEHAN DENGAN PESANAN KERAJAAN </a:t>
            </a:r>
            <a:b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e-PEROLEHAN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840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fi-FI" sz="2400" b="1" dirty="0" smtClean="0"/>
              <a:t>      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520700" y="944336"/>
            <a:ext cx="799679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2000" dirty="0" smtClean="0"/>
              <a:t>1</a:t>
            </a:r>
            <a:r>
              <a:rPr lang="en-MY" sz="2000" dirty="0"/>
              <a:t>. PTJ </a:t>
            </a:r>
            <a:r>
              <a:rPr lang="en-MY" sz="2000" dirty="0" err="1" smtClean="0"/>
              <a:t>hendaklah</a:t>
            </a:r>
            <a:r>
              <a:rPr lang="en-MY" sz="2000" dirty="0" smtClean="0"/>
              <a:t> </a:t>
            </a:r>
            <a:r>
              <a:rPr lang="en-MY" sz="2000" dirty="0" err="1"/>
              <a:t>memastikan</a:t>
            </a:r>
            <a:r>
              <a:rPr lang="en-MY" sz="2000" dirty="0"/>
              <a:t> </a:t>
            </a:r>
            <a:r>
              <a:rPr lang="en-MY" sz="2000" dirty="0" err="1"/>
              <a:t>semua</a:t>
            </a:r>
            <a:r>
              <a:rPr lang="en-MY" sz="2000" dirty="0"/>
              <a:t> </a:t>
            </a:r>
            <a:r>
              <a:rPr lang="en-MY" sz="2000" dirty="0" err="1"/>
              <a:t>perolehan</a:t>
            </a:r>
            <a:r>
              <a:rPr lang="en-MY" sz="2000" dirty="0"/>
              <a:t> </a:t>
            </a:r>
            <a:r>
              <a:rPr lang="en-MY" sz="2000" dirty="0" err="1"/>
              <a:t>bekalan</a:t>
            </a:r>
            <a:r>
              <a:rPr lang="en-MY" sz="2000" dirty="0"/>
              <a:t>/ </a:t>
            </a:r>
            <a:r>
              <a:rPr lang="en-MY" sz="2000" dirty="0" err="1"/>
              <a:t>perkhidmatan</a:t>
            </a:r>
            <a:r>
              <a:rPr lang="en-MY" sz="2000" dirty="0"/>
              <a:t>/ </a:t>
            </a:r>
            <a:r>
              <a:rPr lang="en-MY" sz="2000" dirty="0" err="1"/>
              <a:t>kerja</a:t>
            </a:r>
            <a:r>
              <a:rPr lang="en-MY" sz="2000" dirty="0"/>
              <a:t> yang </a:t>
            </a:r>
            <a:r>
              <a:rPr lang="en-MY" sz="2000" dirty="0" err="1"/>
              <a:t>telah</a:t>
            </a:r>
            <a:r>
              <a:rPr lang="en-MY" sz="2000" dirty="0"/>
              <a:t> </a:t>
            </a:r>
            <a:r>
              <a:rPr lang="en-MY" sz="2000" dirty="0" err="1"/>
              <a:t>diterima</a:t>
            </a:r>
            <a:r>
              <a:rPr lang="en-MY" sz="2000" dirty="0"/>
              <a:t>/ </a:t>
            </a:r>
            <a:r>
              <a:rPr lang="en-MY" sz="2000" dirty="0" err="1"/>
              <a:t>dilaksana</a:t>
            </a:r>
            <a:r>
              <a:rPr lang="en-MY" sz="2000" dirty="0"/>
              <a:t> </a:t>
            </a:r>
            <a:r>
              <a:rPr lang="en-MY" sz="2000" dirty="0" err="1"/>
              <a:t>diselesaikan</a:t>
            </a:r>
            <a:r>
              <a:rPr lang="en-MY" sz="2000" dirty="0"/>
              <a:t> </a:t>
            </a:r>
            <a:r>
              <a:rPr lang="en-MY" sz="2000" dirty="0" err="1"/>
              <a:t>sehingga</a:t>
            </a:r>
            <a:r>
              <a:rPr lang="en-MY" sz="2000" dirty="0"/>
              <a:t> </a:t>
            </a:r>
            <a:r>
              <a:rPr lang="en-MY" sz="2000" dirty="0" err="1"/>
              <a:t>Arahan</a:t>
            </a:r>
            <a:r>
              <a:rPr lang="en-MY" sz="2000" dirty="0"/>
              <a:t> </a:t>
            </a:r>
            <a:r>
              <a:rPr lang="en-MY" sz="2000" dirty="0" err="1"/>
              <a:t>Pembayaran</a:t>
            </a:r>
            <a:r>
              <a:rPr lang="en-MY" sz="2000" dirty="0"/>
              <a:t> </a:t>
            </a:r>
            <a:r>
              <a:rPr lang="en-MY" sz="2000" dirty="0" err="1"/>
              <a:t>dengan</a:t>
            </a:r>
            <a:r>
              <a:rPr lang="en-MY" sz="2000" dirty="0"/>
              <a:t> </a:t>
            </a:r>
            <a:r>
              <a:rPr lang="en-MY" sz="2000" dirty="0" err="1"/>
              <a:t>mengambil</a:t>
            </a:r>
            <a:r>
              <a:rPr lang="en-MY" sz="2000" dirty="0"/>
              <a:t> </a:t>
            </a:r>
            <a:r>
              <a:rPr lang="en-MY" sz="2000" dirty="0" err="1"/>
              <a:t>tindakan</a:t>
            </a:r>
            <a:r>
              <a:rPr lang="en-MY" sz="2000" dirty="0"/>
              <a:t> </a:t>
            </a:r>
            <a:r>
              <a:rPr lang="en-MY" sz="2000" dirty="0" err="1"/>
              <a:t>seperti</a:t>
            </a:r>
            <a:r>
              <a:rPr lang="en-MY" sz="2000" dirty="0"/>
              <a:t> </a:t>
            </a:r>
            <a:r>
              <a:rPr lang="en-MY" sz="2000" dirty="0" err="1"/>
              <a:t>berikut</a:t>
            </a:r>
            <a:r>
              <a:rPr lang="en-MY" sz="2000" dirty="0"/>
              <a:t>: </a:t>
            </a:r>
          </a:p>
          <a:p>
            <a:endParaRPr lang="en-MY" sz="1200" dirty="0"/>
          </a:p>
          <a:p>
            <a:pPr algn="just"/>
            <a:r>
              <a:rPr lang="en-MY" sz="2000" dirty="0" smtClean="0"/>
              <a:t>(i) </a:t>
            </a:r>
            <a:r>
              <a:rPr lang="en-MY" sz="2000" dirty="0" err="1"/>
              <a:t>Mendapatkan</a:t>
            </a:r>
            <a:r>
              <a:rPr lang="en-MY" sz="2000" dirty="0"/>
              <a:t> </a:t>
            </a:r>
            <a:r>
              <a:rPr lang="en-MY" sz="2000" dirty="0" err="1"/>
              <a:t>invois</a:t>
            </a:r>
            <a:r>
              <a:rPr lang="en-MY" sz="2000" dirty="0"/>
              <a:t> </a:t>
            </a:r>
            <a:r>
              <a:rPr lang="en-MY" sz="2000" dirty="0" err="1"/>
              <a:t>daripada</a:t>
            </a:r>
            <a:r>
              <a:rPr lang="en-MY" sz="2000" dirty="0"/>
              <a:t> </a:t>
            </a:r>
            <a:r>
              <a:rPr lang="en-MY" sz="2000" dirty="0" err="1"/>
              <a:t>pembekal</a:t>
            </a:r>
            <a:r>
              <a:rPr lang="en-MY" sz="2000" dirty="0"/>
              <a:t> </a:t>
            </a:r>
            <a:r>
              <a:rPr lang="en-MY" sz="2000" dirty="0" err="1"/>
              <a:t>dengan</a:t>
            </a:r>
            <a:r>
              <a:rPr lang="en-MY" sz="2000" dirty="0"/>
              <a:t> </a:t>
            </a:r>
            <a:r>
              <a:rPr lang="en-MY" sz="2000" dirty="0" err="1"/>
              <a:t>segera</a:t>
            </a:r>
            <a:r>
              <a:rPr lang="en-MY" sz="2000" dirty="0"/>
              <a:t> </a:t>
            </a:r>
            <a:r>
              <a:rPr lang="en-MY" sz="2000" dirty="0" err="1"/>
              <a:t>bagi</a:t>
            </a:r>
            <a:r>
              <a:rPr lang="en-MY" sz="2000" dirty="0"/>
              <a:t> </a:t>
            </a:r>
            <a:r>
              <a:rPr lang="en-MY" sz="2000" dirty="0" err="1"/>
              <a:t>bekalan</a:t>
            </a:r>
            <a:r>
              <a:rPr lang="en-MY" sz="2000" dirty="0"/>
              <a:t>/</a:t>
            </a:r>
            <a:r>
              <a:rPr lang="en-MY" sz="2000" dirty="0" err="1"/>
              <a:t>perkhidmatan</a:t>
            </a:r>
            <a:r>
              <a:rPr lang="en-MY" sz="2000" dirty="0"/>
              <a:t>/</a:t>
            </a:r>
            <a:r>
              <a:rPr lang="en-MY" sz="2000" dirty="0" err="1"/>
              <a:t>kerja</a:t>
            </a:r>
            <a:r>
              <a:rPr lang="en-MY" sz="2000" dirty="0"/>
              <a:t> yang </a:t>
            </a:r>
            <a:r>
              <a:rPr lang="en-MY" sz="2000" dirty="0" err="1"/>
              <a:t>telah</a:t>
            </a:r>
            <a:r>
              <a:rPr lang="en-MY" sz="2000" dirty="0"/>
              <a:t> </a:t>
            </a:r>
            <a:r>
              <a:rPr lang="en-MY" sz="2000" dirty="0" err="1"/>
              <a:t>diterima</a:t>
            </a:r>
            <a:r>
              <a:rPr lang="en-MY" sz="2000" dirty="0"/>
              <a:t>; </a:t>
            </a:r>
          </a:p>
          <a:p>
            <a:pPr algn="just"/>
            <a:endParaRPr lang="en-MY" sz="1200" dirty="0"/>
          </a:p>
          <a:p>
            <a:pPr algn="just"/>
            <a:r>
              <a:rPr lang="en-MY" sz="2000" dirty="0" smtClean="0"/>
              <a:t>(ii) </a:t>
            </a:r>
            <a:r>
              <a:rPr lang="en-MY" sz="2000" dirty="0" err="1"/>
              <a:t>Memastikan</a:t>
            </a:r>
            <a:r>
              <a:rPr lang="en-MY" sz="2000" dirty="0"/>
              <a:t> proses </a:t>
            </a:r>
            <a:r>
              <a:rPr lang="en-MY" sz="2000" dirty="0" err="1"/>
              <a:t>padanan</a:t>
            </a:r>
            <a:r>
              <a:rPr lang="en-MY" sz="2000" dirty="0"/>
              <a:t> </a:t>
            </a:r>
            <a:r>
              <a:rPr lang="en-MY" sz="2000" dirty="0" err="1"/>
              <a:t>bayaran</a:t>
            </a:r>
            <a:r>
              <a:rPr lang="en-MY" sz="2000" dirty="0"/>
              <a:t> </a:t>
            </a:r>
            <a:r>
              <a:rPr lang="en-MY" sz="2000" dirty="0" err="1"/>
              <a:t>daripada</a:t>
            </a:r>
            <a:r>
              <a:rPr lang="en-MY" sz="2000" dirty="0"/>
              <a:t> </a:t>
            </a:r>
            <a:r>
              <a:rPr lang="en-MY" sz="2000" dirty="0" err="1"/>
              <a:t>sistem</a:t>
            </a:r>
            <a:r>
              <a:rPr lang="en-MY" sz="2000" dirty="0"/>
              <a:t> </a:t>
            </a:r>
            <a:r>
              <a:rPr lang="en-MY" sz="2000" dirty="0" err="1"/>
              <a:t>ePerolehan</a:t>
            </a:r>
            <a:r>
              <a:rPr lang="en-MY" sz="2000" dirty="0"/>
              <a:t> </a:t>
            </a:r>
            <a:r>
              <a:rPr lang="en-MY" sz="2000" dirty="0" err="1"/>
              <a:t>diselesaikan</a:t>
            </a:r>
            <a:r>
              <a:rPr lang="en-MY" sz="2000" dirty="0"/>
              <a:t>; </a:t>
            </a:r>
            <a:r>
              <a:rPr lang="en-MY" sz="2000" dirty="0" err="1"/>
              <a:t>dan</a:t>
            </a:r>
            <a:r>
              <a:rPr lang="en-MY" sz="2000" dirty="0"/>
              <a:t> </a:t>
            </a:r>
          </a:p>
          <a:p>
            <a:endParaRPr lang="en-MY" sz="1200" dirty="0"/>
          </a:p>
          <a:p>
            <a:r>
              <a:rPr lang="fi-FI" sz="2000" dirty="0" smtClean="0"/>
              <a:t>(iii) </a:t>
            </a:r>
            <a:r>
              <a:rPr lang="fi-FI" sz="2000" dirty="0"/>
              <a:t>Memastikan Arahan Pembayaran diselesaikan </a:t>
            </a:r>
            <a:endParaRPr lang="fi-FI" sz="2000" dirty="0" smtClean="0"/>
          </a:p>
          <a:p>
            <a:r>
              <a:rPr lang="fi-FI" sz="2000" dirty="0" smtClean="0"/>
              <a:t>sehingga </a:t>
            </a:r>
            <a:r>
              <a:rPr lang="fi-FI" sz="2000" dirty="0"/>
              <a:t>Peraku 2</a:t>
            </a:r>
            <a:endParaRPr lang="en-MY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77850" y="284614"/>
            <a:ext cx="8095500" cy="5778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Barlow Condensed SemiBold"/>
              <a:buNone/>
              <a:defRPr sz="30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TINDAKAN PTJ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126" y="4636088"/>
            <a:ext cx="447070" cy="4470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4" y="4683213"/>
            <a:ext cx="508340" cy="398539"/>
          </a:xfrm>
          <a:prstGeom prst="rect">
            <a:avLst/>
          </a:prstGeom>
        </p:spPr>
      </p:pic>
      <p:sp>
        <p:nvSpPr>
          <p:cNvPr id="13" name="Google Shape;342;p11"/>
          <p:cNvSpPr txBox="1">
            <a:spLocks/>
          </p:cNvSpPr>
          <p:nvPr/>
        </p:nvSpPr>
        <p:spPr>
          <a:xfrm>
            <a:off x="584223" y="4683213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78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24" y="641781"/>
            <a:ext cx="80663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2000" dirty="0"/>
              <a:t>2.  PTJ </a:t>
            </a:r>
            <a:r>
              <a:rPr lang="en-MY" sz="2000" dirty="0" err="1" smtClean="0"/>
              <a:t>hendaklah</a:t>
            </a:r>
            <a:r>
              <a:rPr lang="en-MY" sz="2000" dirty="0" smtClean="0"/>
              <a:t> </a:t>
            </a:r>
            <a:r>
              <a:rPr lang="en-MY" sz="2000" dirty="0" err="1"/>
              <a:t>mengambil</a:t>
            </a:r>
            <a:r>
              <a:rPr lang="en-MY" sz="2000" dirty="0"/>
              <a:t> </a:t>
            </a:r>
            <a:r>
              <a:rPr lang="en-MY" sz="2000" dirty="0" err="1"/>
              <a:t>tindakan</a:t>
            </a:r>
            <a:r>
              <a:rPr lang="en-MY" sz="2000" dirty="0"/>
              <a:t> </a:t>
            </a:r>
            <a:r>
              <a:rPr lang="en-MY" sz="2000" dirty="0" err="1"/>
              <a:t>berikut</a:t>
            </a:r>
            <a:r>
              <a:rPr lang="en-MY" sz="2000" dirty="0"/>
              <a:t> </a:t>
            </a:r>
            <a:r>
              <a:rPr lang="en-MY" sz="2000" dirty="0" err="1"/>
              <a:t>bagi</a:t>
            </a:r>
            <a:r>
              <a:rPr lang="en-MY" sz="2000" dirty="0"/>
              <a:t> </a:t>
            </a:r>
            <a:r>
              <a:rPr lang="en-MY" sz="2000" dirty="0" err="1"/>
              <a:t>bekalan</a:t>
            </a:r>
            <a:r>
              <a:rPr lang="en-MY" sz="2000" dirty="0"/>
              <a:t>/ </a:t>
            </a:r>
            <a:r>
              <a:rPr lang="en-MY" sz="2000" dirty="0" err="1"/>
              <a:t>perkhidmatan</a:t>
            </a:r>
            <a:r>
              <a:rPr lang="en-MY" sz="2000" dirty="0"/>
              <a:t>/ </a:t>
            </a:r>
            <a:r>
              <a:rPr lang="en-MY" sz="2000" dirty="0" err="1"/>
              <a:t>kerja</a:t>
            </a:r>
            <a:r>
              <a:rPr lang="en-MY" sz="2000" dirty="0"/>
              <a:t> </a:t>
            </a:r>
            <a:r>
              <a:rPr lang="en-MY" sz="2000" dirty="0" err="1"/>
              <a:t>tidak</a:t>
            </a:r>
            <a:r>
              <a:rPr lang="en-MY" sz="2000" dirty="0"/>
              <a:t> </a:t>
            </a:r>
            <a:r>
              <a:rPr lang="en-MY" sz="2000" dirty="0" err="1"/>
              <a:t>diterima</a:t>
            </a:r>
            <a:r>
              <a:rPr lang="en-MY" sz="2000" dirty="0"/>
              <a:t>/ </a:t>
            </a:r>
            <a:r>
              <a:rPr lang="en-MY" sz="2000" dirty="0" err="1"/>
              <a:t>dilaksana</a:t>
            </a:r>
            <a:r>
              <a:rPr lang="en-MY" sz="2000" dirty="0"/>
              <a:t> </a:t>
            </a:r>
            <a:r>
              <a:rPr lang="en-MY" sz="2000" dirty="0" err="1"/>
              <a:t>sepenuhnya</a:t>
            </a:r>
            <a:r>
              <a:rPr lang="en-MY" sz="2000" dirty="0"/>
              <a:t>: </a:t>
            </a:r>
          </a:p>
          <a:p>
            <a:pPr algn="just"/>
            <a:endParaRPr lang="en-MY" sz="2000" dirty="0"/>
          </a:p>
          <a:p>
            <a:pPr algn="just"/>
            <a:r>
              <a:rPr lang="fi-FI" sz="2000" dirty="0" smtClean="0"/>
              <a:t>(i) </a:t>
            </a:r>
            <a:r>
              <a:rPr lang="fi-FI" sz="2000" dirty="0"/>
              <a:t>Pesanan Kerajaan (Bekalan/ Perkhidmatan) </a:t>
            </a:r>
            <a:endParaRPr lang="en-MY" sz="2000" dirty="0"/>
          </a:p>
          <a:p>
            <a:pPr algn="just"/>
            <a:r>
              <a:rPr lang="en-MY" sz="2000" dirty="0" err="1"/>
              <a:t>Menyediakan</a:t>
            </a:r>
            <a:r>
              <a:rPr lang="en-MY" sz="2000" dirty="0"/>
              <a:t> </a:t>
            </a:r>
            <a:r>
              <a:rPr lang="en-MY" sz="2000" dirty="0" err="1"/>
              <a:t>Arahan</a:t>
            </a:r>
            <a:r>
              <a:rPr lang="en-MY" sz="2000" dirty="0"/>
              <a:t> </a:t>
            </a:r>
            <a:r>
              <a:rPr lang="en-MY" sz="2000" dirty="0" err="1"/>
              <a:t>Pengurangan</a:t>
            </a:r>
            <a:r>
              <a:rPr lang="en-MY" sz="2000" dirty="0"/>
              <a:t> </a:t>
            </a:r>
            <a:r>
              <a:rPr lang="en-MY" sz="2000" dirty="0" err="1"/>
              <a:t>Kuantiti</a:t>
            </a:r>
            <a:r>
              <a:rPr lang="en-MY" sz="2000" dirty="0"/>
              <a:t> </a:t>
            </a:r>
            <a:r>
              <a:rPr lang="en-MY" sz="2000" dirty="0" err="1"/>
              <a:t>Bekalan</a:t>
            </a:r>
            <a:r>
              <a:rPr lang="en-MY" sz="2000" dirty="0"/>
              <a:t>/ </a:t>
            </a:r>
            <a:r>
              <a:rPr lang="en-MY" sz="2000" dirty="0" err="1"/>
              <a:t>Perkhidmatan</a:t>
            </a:r>
            <a:r>
              <a:rPr lang="en-MY" sz="2000" dirty="0"/>
              <a:t> (SI) </a:t>
            </a:r>
            <a:r>
              <a:rPr lang="en-MY" sz="2000" dirty="0" err="1"/>
              <a:t>bagi</a:t>
            </a:r>
            <a:r>
              <a:rPr lang="en-MY" sz="2000" dirty="0"/>
              <a:t> </a:t>
            </a:r>
            <a:r>
              <a:rPr lang="en-MY" sz="2000" dirty="0" err="1"/>
              <a:t>baki</a:t>
            </a:r>
            <a:r>
              <a:rPr lang="en-MY" sz="2000" dirty="0"/>
              <a:t> </a:t>
            </a:r>
            <a:r>
              <a:rPr lang="en-MY" sz="2000" dirty="0" err="1"/>
              <a:t>bekalan</a:t>
            </a:r>
            <a:r>
              <a:rPr lang="en-MY" sz="2000" dirty="0"/>
              <a:t>/</a:t>
            </a:r>
            <a:r>
              <a:rPr lang="en-MY" sz="2000" dirty="0" err="1"/>
              <a:t>perkhidmatan</a:t>
            </a:r>
            <a:r>
              <a:rPr lang="en-MY" sz="2000" dirty="0"/>
              <a:t> yang </a:t>
            </a:r>
            <a:r>
              <a:rPr lang="en-MY" sz="2000" dirty="0" err="1"/>
              <a:t>belum</a:t>
            </a:r>
            <a:r>
              <a:rPr lang="en-MY" sz="2000" dirty="0"/>
              <a:t> </a:t>
            </a:r>
            <a:r>
              <a:rPr lang="en-MY" sz="2000" dirty="0" err="1"/>
              <a:t>diterima</a:t>
            </a:r>
            <a:r>
              <a:rPr lang="en-MY" sz="2000" dirty="0"/>
              <a:t>; </a:t>
            </a:r>
            <a:r>
              <a:rPr lang="en-MY" sz="2000" dirty="0" err="1"/>
              <a:t>atau</a:t>
            </a:r>
            <a:r>
              <a:rPr lang="en-MY" sz="2000" dirty="0"/>
              <a:t> </a:t>
            </a:r>
          </a:p>
          <a:p>
            <a:pPr algn="just"/>
            <a:endParaRPr lang="en-MY" sz="2000" dirty="0"/>
          </a:p>
          <a:p>
            <a:pPr algn="just"/>
            <a:r>
              <a:rPr lang="fi-FI" sz="2000" dirty="0" smtClean="0"/>
              <a:t>(ii) </a:t>
            </a:r>
            <a:r>
              <a:rPr lang="fi-FI" sz="2000" dirty="0"/>
              <a:t>Tanggungan Kontrak Kerajaan (Bekalan/ Perkhidmatan/ Kerja) </a:t>
            </a:r>
          </a:p>
          <a:p>
            <a:pPr algn="just"/>
            <a:r>
              <a:rPr lang="en-MY" sz="2000" dirty="0" err="1"/>
              <a:t>Menyediakan</a:t>
            </a:r>
            <a:r>
              <a:rPr lang="en-MY" sz="2000" dirty="0"/>
              <a:t> </a:t>
            </a:r>
            <a:r>
              <a:rPr lang="en-MY" sz="2000" dirty="0" err="1"/>
              <a:t>perubahan</a:t>
            </a:r>
            <a:r>
              <a:rPr lang="en-MY" sz="2000" dirty="0"/>
              <a:t> </a:t>
            </a:r>
            <a:r>
              <a:rPr lang="en-MY" sz="2000" dirty="0" err="1"/>
              <a:t>pesanan</a:t>
            </a:r>
            <a:r>
              <a:rPr lang="en-MY" sz="2000" dirty="0"/>
              <a:t>/ </a:t>
            </a:r>
            <a:r>
              <a:rPr lang="en-MY" sz="2000" dirty="0" err="1"/>
              <a:t>tanggungan</a:t>
            </a:r>
            <a:r>
              <a:rPr lang="en-MY" sz="2000" dirty="0"/>
              <a:t> </a:t>
            </a:r>
            <a:r>
              <a:rPr lang="en-MY" sz="2000" dirty="0" err="1"/>
              <a:t>kontrak</a:t>
            </a:r>
            <a:r>
              <a:rPr lang="en-MY" sz="2000" dirty="0"/>
              <a:t> </a:t>
            </a:r>
            <a:r>
              <a:rPr lang="en-MY" sz="2000" dirty="0" err="1"/>
              <a:t>Kerajaan</a:t>
            </a:r>
            <a:r>
              <a:rPr lang="en-MY" sz="2000" dirty="0"/>
              <a:t> (VO) </a:t>
            </a:r>
            <a:r>
              <a:rPr lang="en-MY" sz="2000" dirty="0" err="1"/>
              <a:t>bagi</a:t>
            </a:r>
            <a:r>
              <a:rPr lang="en-MY" sz="2000" dirty="0"/>
              <a:t> </a:t>
            </a:r>
            <a:r>
              <a:rPr lang="en-MY" sz="2000" dirty="0" err="1"/>
              <a:t>baki</a:t>
            </a:r>
            <a:r>
              <a:rPr lang="en-MY" sz="2000" dirty="0"/>
              <a:t> yang </a:t>
            </a:r>
            <a:r>
              <a:rPr lang="en-MY" sz="2000" dirty="0" err="1"/>
              <a:t>tidak</a:t>
            </a:r>
            <a:r>
              <a:rPr lang="en-MY" sz="2000" dirty="0"/>
              <a:t> </a:t>
            </a:r>
            <a:r>
              <a:rPr lang="en-MY" sz="2000" dirty="0" err="1"/>
              <a:t>dapat</a:t>
            </a:r>
            <a:r>
              <a:rPr lang="en-MY" sz="2000" dirty="0"/>
              <a:t> </a:t>
            </a:r>
            <a:r>
              <a:rPr lang="en-MY" sz="2000" dirty="0" err="1"/>
              <a:t>diselesaikan</a:t>
            </a:r>
            <a:r>
              <a:rPr lang="en-MY" sz="2000" dirty="0"/>
              <a:t>. </a:t>
            </a:r>
          </a:p>
          <a:p>
            <a:pPr algn="just"/>
            <a:endParaRPr lang="en-MY" sz="2000" dirty="0"/>
          </a:p>
          <a:p>
            <a:pPr algn="just"/>
            <a:endParaRPr lang="en-MY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648" y="4603460"/>
            <a:ext cx="447070" cy="4470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76" y="4650585"/>
            <a:ext cx="508340" cy="398539"/>
          </a:xfrm>
          <a:prstGeom prst="rect">
            <a:avLst/>
          </a:prstGeom>
        </p:spPr>
      </p:pic>
      <p:sp>
        <p:nvSpPr>
          <p:cNvPr id="9" name="Google Shape;342;p11"/>
          <p:cNvSpPr txBox="1">
            <a:spLocks/>
          </p:cNvSpPr>
          <p:nvPr/>
        </p:nvSpPr>
        <p:spPr>
          <a:xfrm>
            <a:off x="4039745" y="4650585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14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126" y="4636088"/>
            <a:ext cx="447070" cy="4470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4" y="4683213"/>
            <a:ext cx="508340" cy="398539"/>
          </a:xfrm>
          <a:prstGeom prst="rect">
            <a:avLst/>
          </a:prstGeom>
        </p:spPr>
      </p:pic>
      <p:sp>
        <p:nvSpPr>
          <p:cNvPr id="12" name="Google Shape;342;p11"/>
          <p:cNvSpPr txBox="1">
            <a:spLocks/>
          </p:cNvSpPr>
          <p:nvPr/>
        </p:nvSpPr>
        <p:spPr>
          <a:xfrm>
            <a:off x="584223" y="4683213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24" y="1145095"/>
            <a:ext cx="80663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2000" dirty="0" smtClean="0"/>
              <a:t>PTJ juga </a:t>
            </a:r>
            <a:r>
              <a:rPr lang="en-MY" sz="2000" dirty="0" err="1"/>
              <a:t>perlu</a:t>
            </a:r>
            <a:r>
              <a:rPr lang="en-MY" sz="2000" dirty="0"/>
              <a:t> </a:t>
            </a:r>
            <a:r>
              <a:rPr lang="en-MY" sz="2000" dirty="0" err="1"/>
              <a:t>memastikan</a:t>
            </a:r>
            <a:r>
              <a:rPr lang="en-MY" sz="2000" dirty="0"/>
              <a:t> </a:t>
            </a:r>
            <a:r>
              <a:rPr lang="en-MY" sz="2000" dirty="0" err="1" smtClean="0"/>
              <a:t>setelah</a:t>
            </a:r>
            <a:r>
              <a:rPr lang="en-MY" sz="2000" dirty="0" smtClean="0"/>
              <a:t> </a:t>
            </a:r>
            <a:r>
              <a:rPr lang="en-MY" sz="2000" dirty="0" err="1" smtClean="0"/>
              <a:t>membuat</a:t>
            </a:r>
            <a:r>
              <a:rPr lang="en-MY" sz="2000" dirty="0" smtClean="0"/>
              <a:t> </a:t>
            </a:r>
            <a:r>
              <a:rPr lang="en-MY" sz="2000" dirty="0" err="1" smtClean="0"/>
              <a:t>padanan</a:t>
            </a:r>
            <a:r>
              <a:rPr lang="en-MY" sz="2000" dirty="0" smtClean="0"/>
              <a:t> </a:t>
            </a:r>
            <a:r>
              <a:rPr lang="en-MY" sz="2000" dirty="0" err="1" smtClean="0"/>
              <a:t>bayaran</a:t>
            </a:r>
            <a:r>
              <a:rPr lang="en-MY" sz="2000" dirty="0" smtClean="0"/>
              <a:t> </a:t>
            </a:r>
            <a:r>
              <a:rPr lang="en-MY" sz="2000" dirty="0" err="1" smtClean="0"/>
              <a:t>wajib</a:t>
            </a:r>
            <a:r>
              <a:rPr lang="en-MY" sz="2000" dirty="0" smtClean="0"/>
              <a:t> </a:t>
            </a:r>
            <a:r>
              <a:rPr lang="en-MY" sz="2000" dirty="0" err="1" smtClean="0"/>
              <a:t>membuat</a:t>
            </a:r>
            <a:r>
              <a:rPr lang="en-MY" sz="2000" dirty="0" smtClean="0"/>
              <a:t> </a:t>
            </a:r>
            <a:r>
              <a:rPr lang="en-MY" sz="2000" dirty="0" err="1" smtClean="0"/>
              <a:t>Arahan</a:t>
            </a:r>
            <a:r>
              <a:rPr lang="en-MY" sz="2000" dirty="0" smtClean="0"/>
              <a:t> </a:t>
            </a:r>
            <a:r>
              <a:rPr lang="en-MY" sz="2000" dirty="0" err="1" smtClean="0"/>
              <a:t>Pembayaran</a:t>
            </a:r>
            <a:r>
              <a:rPr lang="en-MY" sz="2000" dirty="0" smtClean="0"/>
              <a:t> </a:t>
            </a:r>
            <a:r>
              <a:rPr lang="en-MY" sz="2000" dirty="0" err="1" smtClean="0"/>
              <a:t>sehingga</a:t>
            </a:r>
            <a:r>
              <a:rPr lang="en-MY" sz="2000" dirty="0" smtClean="0"/>
              <a:t> </a:t>
            </a:r>
            <a:r>
              <a:rPr lang="en-MY" sz="2000" dirty="0" err="1" smtClean="0"/>
              <a:t>Peraku</a:t>
            </a:r>
            <a:r>
              <a:rPr lang="en-MY" sz="2000" dirty="0" smtClean="0"/>
              <a:t> 2. 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3. </a:t>
            </a:r>
            <a:r>
              <a:rPr lang="en-US" sz="2000" dirty="0" err="1"/>
              <a:t>Dokumen</a:t>
            </a:r>
            <a:r>
              <a:rPr lang="en-US" sz="2000" dirty="0"/>
              <a:t> P1 &amp; P2 yang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sampai</a:t>
            </a:r>
            <a:r>
              <a:rPr lang="en-US" sz="2000" dirty="0"/>
              <a:t> status </a:t>
            </a:r>
            <a:r>
              <a:rPr lang="en-US" sz="2000" dirty="0" err="1"/>
              <a:t>padanan</a:t>
            </a:r>
            <a:r>
              <a:rPr lang="en-US" sz="2000" dirty="0"/>
              <a:t> </a:t>
            </a:r>
            <a:r>
              <a:rPr lang="en-US" sz="2000" dirty="0" err="1"/>
              <a:t>bayaran</a:t>
            </a:r>
            <a:r>
              <a:rPr lang="en-US" sz="2000" dirty="0"/>
              <a:t> (80) </a:t>
            </a:r>
            <a:r>
              <a:rPr lang="en-US" sz="2000" dirty="0" err="1"/>
              <a:t>perlu</a:t>
            </a:r>
            <a:r>
              <a:rPr lang="en-US" sz="2000" dirty="0"/>
              <a:t> </a:t>
            </a:r>
            <a:r>
              <a:rPr lang="en-US" sz="2000" dirty="0" err="1"/>
              <a:t>dikuiri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dibatalkan</a:t>
            </a:r>
            <a:r>
              <a:rPr lang="en-US" sz="2000" dirty="0" smtClean="0"/>
              <a:t>. </a:t>
            </a:r>
            <a:r>
              <a:rPr lang="en-US" sz="2000" dirty="0" err="1" smtClean="0"/>
              <a:t>Dokumen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dibuat</a:t>
            </a:r>
            <a:r>
              <a:rPr lang="en-US" sz="2000" dirty="0" smtClean="0"/>
              <a:t> GRN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dibayar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Tanpa</a:t>
            </a:r>
            <a:r>
              <a:rPr lang="en-US" sz="2000" dirty="0" smtClean="0"/>
              <a:t> </a:t>
            </a:r>
            <a:r>
              <a:rPr lang="en-US" sz="2000" dirty="0" err="1" smtClean="0"/>
              <a:t>Pesanan</a:t>
            </a:r>
            <a:r>
              <a:rPr lang="en-US" sz="2000" dirty="0" smtClean="0"/>
              <a:t> </a:t>
            </a:r>
            <a:r>
              <a:rPr lang="en-US" sz="2000" dirty="0" err="1" smtClean="0"/>
              <a:t>Kerajaan</a:t>
            </a:r>
            <a:r>
              <a:rPr lang="en-US" sz="2000" dirty="0" smtClean="0"/>
              <a:t> (AP58(a))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tahun</a:t>
            </a:r>
            <a:r>
              <a:rPr lang="en-US" sz="2000" dirty="0" smtClean="0"/>
              <a:t> 2020. </a:t>
            </a: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setakat</a:t>
            </a:r>
            <a:r>
              <a:rPr lang="en-US" sz="2000" dirty="0" smtClean="0"/>
              <a:t> LO </a:t>
            </a:r>
            <a:r>
              <a:rPr lang="en-US" sz="2000" dirty="0" err="1" smtClean="0"/>
              <a:t>sahaja</a:t>
            </a:r>
            <a:r>
              <a:rPr lang="en-US" sz="2000" dirty="0" smtClean="0"/>
              <a:t>, </a:t>
            </a:r>
            <a:r>
              <a:rPr lang="en-US" sz="2000" dirty="0" err="1" smtClean="0"/>
              <a:t>perlu</a:t>
            </a:r>
            <a:r>
              <a:rPr lang="en-US" sz="2000" dirty="0" smtClean="0"/>
              <a:t> </a:t>
            </a:r>
            <a:r>
              <a:rPr lang="en-US" sz="2000" dirty="0" err="1" smtClean="0"/>
              <a:t>mengeluarkan</a:t>
            </a:r>
            <a:r>
              <a:rPr lang="en-US" sz="2000" dirty="0" smtClean="0"/>
              <a:t> LO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tahun</a:t>
            </a:r>
            <a:r>
              <a:rPr lang="en-US" sz="2000" dirty="0" smtClean="0"/>
              <a:t> 2020.</a:t>
            </a:r>
            <a:endParaRPr lang="en-US" sz="2000" dirty="0"/>
          </a:p>
          <a:p>
            <a:pPr algn="just"/>
            <a:endParaRPr lang="en-MY" sz="2000" dirty="0"/>
          </a:p>
        </p:txBody>
      </p:sp>
    </p:spTree>
    <p:extLst>
      <p:ext uri="{BB962C8B-B14F-4D97-AF65-F5344CB8AC3E}">
        <p14:creationId xmlns:p14="http://schemas.microsoft.com/office/powerpoint/2010/main" val="38436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76" y="2567595"/>
            <a:ext cx="8095500" cy="577800"/>
          </a:xfrm>
        </p:spPr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MY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MY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PEROLEHAN DENGAN PESANAN KERAJAAN </a:t>
            </a:r>
            <a:b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iGFMAS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648" y="4603460"/>
            <a:ext cx="447070" cy="4470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76" y="4650585"/>
            <a:ext cx="508340" cy="398539"/>
          </a:xfrm>
          <a:prstGeom prst="rect">
            <a:avLst/>
          </a:prstGeom>
        </p:spPr>
      </p:pic>
      <p:sp>
        <p:nvSpPr>
          <p:cNvPr id="11" name="Google Shape;342;p11"/>
          <p:cNvSpPr txBox="1">
            <a:spLocks/>
          </p:cNvSpPr>
          <p:nvPr/>
        </p:nvSpPr>
        <p:spPr>
          <a:xfrm>
            <a:off x="4039745" y="4650585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4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fi-FI" sz="2000" b="1" dirty="0" smtClean="0"/>
              <a:t>      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419716" y="1222135"/>
            <a:ext cx="835057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2000" dirty="0" smtClean="0"/>
              <a:t>1</a:t>
            </a:r>
            <a:r>
              <a:rPr lang="en-MY" sz="2000" dirty="0"/>
              <a:t>. PTJ </a:t>
            </a:r>
            <a:r>
              <a:rPr lang="en-MY" sz="2000" dirty="0" err="1" smtClean="0"/>
              <a:t>hendaklah</a:t>
            </a:r>
            <a:r>
              <a:rPr lang="en-MY" sz="2000" dirty="0" smtClean="0"/>
              <a:t> </a:t>
            </a:r>
            <a:r>
              <a:rPr lang="en-MY" sz="2000" dirty="0" err="1"/>
              <a:t>memastikan</a:t>
            </a:r>
            <a:r>
              <a:rPr lang="en-MY" sz="2000" dirty="0"/>
              <a:t> </a:t>
            </a:r>
            <a:r>
              <a:rPr lang="en-MY" sz="2000" dirty="0" err="1"/>
              <a:t>semua</a:t>
            </a:r>
            <a:r>
              <a:rPr lang="en-MY" sz="2000" dirty="0"/>
              <a:t> </a:t>
            </a:r>
            <a:r>
              <a:rPr lang="en-MY" sz="2000" dirty="0" err="1"/>
              <a:t>perolehan</a:t>
            </a:r>
            <a:r>
              <a:rPr lang="en-MY" sz="2000" dirty="0"/>
              <a:t> </a:t>
            </a:r>
            <a:r>
              <a:rPr lang="en-MY" sz="2000" dirty="0" err="1"/>
              <a:t>bekalan</a:t>
            </a:r>
            <a:r>
              <a:rPr lang="en-MY" sz="2000" dirty="0"/>
              <a:t>/ </a:t>
            </a:r>
            <a:r>
              <a:rPr lang="en-MY" sz="2000" dirty="0" err="1"/>
              <a:t>perkhidmatan</a:t>
            </a:r>
            <a:r>
              <a:rPr lang="en-MY" sz="2000" dirty="0"/>
              <a:t>/ </a:t>
            </a:r>
            <a:r>
              <a:rPr lang="en-MY" sz="2000" dirty="0" err="1"/>
              <a:t>kerja</a:t>
            </a:r>
            <a:r>
              <a:rPr lang="en-MY" sz="2000" dirty="0"/>
              <a:t> yang </a:t>
            </a:r>
            <a:r>
              <a:rPr lang="en-MY" sz="2000" dirty="0" err="1"/>
              <a:t>telah</a:t>
            </a:r>
            <a:r>
              <a:rPr lang="en-MY" sz="2000" dirty="0"/>
              <a:t> </a:t>
            </a:r>
            <a:r>
              <a:rPr lang="en-MY" sz="2000" dirty="0" err="1"/>
              <a:t>diterima</a:t>
            </a:r>
            <a:r>
              <a:rPr lang="en-MY" sz="2000" dirty="0"/>
              <a:t>/ </a:t>
            </a:r>
            <a:r>
              <a:rPr lang="en-MY" sz="2000" dirty="0" err="1"/>
              <a:t>dilaksana</a:t>
            </a:r>
            <a:r>
              <a:rPr lang="en-MY" sz="2000" dirty="0"/>
              <a:t> </a:t>
            </a:r>
            <a:r>
              <a:rPr lang="en-MY" sz="2000" dirty="0" err="1"/>
              <a:t>diselesaikan</a:t>
            </a:r>
            <a:r>
              <a:rPr lang="en-MY" sz="2000" dirty="0"/>
              <a:t> </a:t>
            </a:r>
            <a:r>
              <a:rPr lang="en-MY" sz="2000" dirty="0" err="1"/>
              <a:t>sehingga</a:t>
            </a:r>
            <a:r>
              <a:rPr lang="en-MY" sz="2000" dirty="0"/>
              <a:t> </a:t>
            </a:r>
            <a:r>
              <a:rPr lang="en-MY" sz="2000" dirty="0" err="1"/>
              <a:t>Arahan</a:t>
            </a:r>
            <a:r>
              <a:rPr lang="en-MY" sz="2000" dirty="0"/>
              <a:t> </a:t>
            </a:r>
            <a:r>
              <a:rPr lang="en-MY" sz="2000" dirty="0" err="1"/>
              <a:t>Pembayaran</a:t>
            </a:r>
            <a:r>
              <a:rPr lang="en-MY" sz="2000" dirty="0"/>
              <a:t> </a:t>
            </a:r>
            <a:r>
              <a:rPr lang="en-MY" sz="2000" dirty="0" err="1"/>
              <a:t>dengan</a:t>
            </a:r>
            <a:r>
              <a:rPr lang="en-MY" sz="2000" dirty="0"/>
              <a:t> </a:t>
            </a:r>
            <a:r>
              <a:rPr lang="en-MY" sz="2000" dirty="0" err="1"/>
              <a:t>mengambil</a:t>
            </a:r>
            <a:r>
              <a:rPr lang="en-MY" sz="2000" dirty="0"/>
              <a:t> </a:t>
            </a:r>
            <a:r>
              <a:rPr lang="en-MY" sz="2000" dirty="0" err="1"/>
              <a:t>tindakan</a:t>
            </a:r>
            <a:r>
              <a:rPr lang="en-MY" sz="2000" dirty="0"/>
              <a:t> </a:t>
            </a:r>
            <a:r>
              <a:rPr lang="en-MY" sz="2000" dirty="0" err="1"/>
              <a:t>seperti</a:t>
            </a:r>
            <a:r>
              <a:rPr lang="en-MY" sz="2000" dirty="0"/>
              <a:t> </a:t>
            </a:r>
            <a:r>
              <a:rPr lang="en-MY" sz="2000" dirty="0" err="1"/>
              <a:t>berikut</a:t>
            </a:r>
            <a:r>
              <a:rPr lang="en-MY" sz="2000" dirty="0"/>
              <a:t>: </a:t>
            </a:r>
          </a:p>
          <a:p>
            <a:pPr algn="just"/>
            <a:endParaRPr lang="en-MY" sz="1600" dirty="0"/>
          </a:p>
          <a:p>
            <a:pPr algn="just"/>
            <a:r>
              <a:rPr lang="en-MY" sz="2000" dirty="0" smtClean="0"/>
              <a:t>(i) </a:t>
            </a:r>
            <a:r>
              <a:rPr lang="en-MY" sz="2000" dirty="0" err="1"/>
              <a:t>Mendapatkan</a:t>
            </a:r>
            <a:r>
              <a:rPr lang="en-MY" sz="2000" dirty="0"/>
              <a:t> </a:t>
            </a:r>
            <a:r>
              <a:rPr lang="en-MY" sz="2000" dirty="0" err="1"/>
              <a:t>invois</a:t>
            </a:r>
            <a:r>
              <a:rPr lang="en-MY" sz="2000" dirty="0"/>
              <a:t> </a:t>
            </a:r>
            <a:r>
              <a:rPr lang="en-MY" sz="2000" dirty="0" err="1"/>
              <a:t>daripada</a:t>
            </a:r>
            <a:r>
              <a:rPr lang="en-MY" sz="2000" dirty="0"/>
              <a:t> </a:t>
            </a:r>
            <a:r>
              <a:rPr lang="en-MY" sz="2000" dirty="0" err="1"/>
              <a:t>pembekal</a:t>
            </a:r>
            <a:r>
              <a:rPr lang="en-MY" sz="2000" dirty="0"/>
              <a:t> </a:t>
            </a:r>
            <a:r>
              <a:rPr lang="en-MY" sz="2000" dirty="0" err="1"/>
              <a:t>dengan</a:t>
            </a:r>
            <a:r>
              <a:rPr lang="en-MY" sz="2000" dirty="0"/>
              <a:t> </a:t>
            </a:r>
            <a:r>
              <a:rPr lang="en-MY" sz="2000" dirty="0" err="1"/>
              <a:t>segera</a:t>
            </a:r>
            <a:r>
              <a:rPr lang="en-MY" sz="2000" dirty="0"/>
              <a:t> </a:t>
            </a:r>
            <a:r>
              <a:rPr lang="en-MY" sz="2000" dirty="0" err="1"/>
              <a:t>bagi</a:t>
            </a:r>
            <a:r>
              <a:rPr lang="en-MY" sz="2000" dirty="0"/>
              <a:t> </a:t>
            </a:r>
            <a:r>
              <a:rPr lang="en-MY" sz="2000" dirty="0" err="1"/>
              <a:t>bekalan</a:t>
            </a:r>
            <a:r>
              <a:rPr lang="en-MY" sz="2000" dirty="0"/>
              <a:t>/</a:t>
            </a:r>
            <a:r>
              <a:rPr lang="en-MY" sz="2000" dirty="0" err="1"/>
              <a:t>perkhidmatan</a:t>
            </a:r>
            <a:r>
              <a:rPr lang="en-MY" sz="2000" dirty="0"/>
              <a:t>/</a:t>
            </a:r>
            <a:r>
              <a:rPr lang="en-MY" sz="2000" dirty="0" err="1"/>
              <a:t>kerja</a:t>
            </a:r>
            <a:r>
              <a:rPr lang="en-MY" sz="2000" dirty="0"/>
              <a:t> yang </a:t>
            </a:r>
            <a:r>
              <a:rPr lang="en-MY" sz="2000" dirty="0" err="1"/>
              <a:t>telah</a:t>
            </a:r>
            <a:r>
              <a:rPr lang="en-MY" sz="2000" dirty="0"/>
              <a:t> </a:t>
            </a:r>
            <a:r>
              <a:rPr lang="en-MY" sz="2000" dirty="0" err="1"/>
              <a:t>diterima</a:t>
            </a:r>
            <a:r>
              <a:rPr lang="en-MY" sz="2000" dirty="0"/>
              <a:t>; </a:t>
            </a:r>
          </a:p>
          <a:p>
            <a:pPr algn="just"/>
            <a:endParaRPr lang="en-MY" sz="1600" dirty="0"/>
          </a:p>
          <a:p>
            <a:pPr algn="just"/>
            <a:r>
              <a:rPr lang="fi-FI" sz="2000" dirty="0" smtClean="0"/>
              <a:t>(ii) </a:t>
            </a:r>
            <a:r>
              <a:rPr lang="fi-FI" sz="2000" dirty="0"/>
              <a:t>Memastikan Arahan Pembayaran diselesaikan </a:t>
            </a:r>
            <a:r>
              <a:rPr lang="fi-FI" sz="2000" dirty="0" smtClean="0"/>
              <a:t>sehingga </a:t>
            </a:r>
            <a:r>
              <a:rPr lang="fi-FI" sz="2000" dirty="0"/>
              <a:t>Peraku 2</a:t>
            </a:r>
            <a:endParaRPr lang="en-MY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4056" y="443919"/>
            <a:ext cx="7930591" cy="5778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Barlow Condensed SemiBold"/>
              <a:buNone/>
              <a:defRPr sz="30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TINDAKAN PTJ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126" y="4636088"/>
            <a:ext cx="447070" cy="4470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4" y="4683213"/>
            <a:ext cx="508340" cy="398539"/>
          </a:xfrm>
          <a:prstGeom prst="rect">
            <a:avLst/>
          </a:prstGeom>
        </p:spPr>
      </p:pic>
      <p:sp>
        <p:nvSpPr>
          <p:cNvPr id="13" name="Google Shape;342;p11"/>
          <p:cNvSpPr txBox="1">
            <a:spLocks/>
          </p:cNvSpPr>
          <p:nvPr/>
        </p:nvSpPr>
        <p:spPr>
          <a:xfrm>
            <a:off x="584223" y="4683213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37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4" name="Google Shape;394;p15"/>
          <p:cNvCxnSpPr/>
          <p:nvPr/>
        </p:nvCxnSpPr>
        <p:spPr>
          <a:xfrm>
            <a:off x="3283675" y="2212550"/>
            <a:ext cx="433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99" name="Google Shape;399;p15"/>
          <p:cNvGrpSpPr/>
          <p:nvPr/>
        </p:nvGrpSpPr>
        <p:grpSpPr>
          <a:xfrm>
            <a:off x="6857975" y="2856953"/>
            <a:ext cx="980695" cy="982361"/>
            <a:chOff x="917250" y="2080575"/>
            <a:chExt cx="980695" cy="982361"/>
          </a:xfrm>
        </p:grpSpPr>
        <p:grpSp>
          <p:nvGrpSpPr>
            <p:cNvPr id="400" name="Google Shape;400;p15"/>
            <p:cNvGrpSpPr/>
            <p:nvPr/>
          </p:nvGrpSpPr>
          <p:grpSpPr>
            <a:xfrm>
              <a:off x="917250" y="2080575"/>
              <a:ext cx="980695" cy="982361"/>
              <a:chOff x="917250" y="2165250"/>
              <a:chExt cx="980695" cy="982361"/>
            </a:xfrm>
          </p:grpSpPr>
          <p:sp>
            <p:nvSpPr>
              <p:cNvPr id="401" name="Google Shape;401;p15"/>
              <p:cNvSpPr/>
              <p:nvPr/>
            </p:nvSpPr>
            <p:spPr>
              <a:xfrm>
                <a:off x="917250" y="2165250"/>
                <a:ext cx="980695" cy="982361"/>
              </a:xfrm>
              <a:custGeom>
                <a:avLst/>
                <a:gdLst/>
                <a:ahLst/>
                <a:cxnLst/>
                <a:rect l="l" t="t" r="r" b="b"/>
                <a:pathLst>
                  <a:path w="14713" h="14738" extrusionOk="0">
                    <a:moveTo>
                      <a:pt x="7419" y="1"/>
                    </a:moveTo>
                    <a:cubicBezTo>
                      <a:pt x="3334" y="1"/>
                      <a:pt x="0" y="3359"/>
                      <a:pt x="0" y="7420"/>
                    </a:cubicBezTo>
                    <a:cubicBezTo>
                      <a:pt x="0" y="11505"/>
                      <a:pt x="3334" y="14738"/>
                      <a:pt x="7419" y="14738"/>
                    </a:cubicBezTo>
                    <a:cubicBezTo>
                      <a:pt x="11479" y="14738"/>
                      <a:pt x="14712" y="11505"/>
                      <a:pt x="14712" y="7420"/>
                    </a:cubicBezTo>
                    <a:cubicBezTo>
                      <a:pt x="14712" y="3359"/>
                      <a:pt x="11479" y="1"/>
                      <a:pt x="7419" y="1"/>
                    </a:cubicBezTo>
                    <a:close/>
                  </a:path>
                </a:pathLst>
              </a:custGeom>
              <a:solidFill>
                <a:srgbClr val="FFA73B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5"/>
              <p:cNvSpPr/>
              <p:nvPr/>
            </p:nvSpPr>
            <p:spPr>
              <a:xfrm>
                <a:off x="1037015" y="2285225"/>
                <a:ext cx="741167" cy="742427"/>
              </a:xfrm>
              <a:custGeom>
                <a:avLst/>
                <a:gdLst/>
                <a:ahLst/>
                <a:cxnLst/>
                <a:rect l="l" t="t" r="r" b="b"/>
                <a:pathLst>
                  <a:path w="14713" h="14738" extrusionOk="0">
                    <a:moveTo>
                      <a:pt x="7419" y="1"/>
                    </a:moveTo>
                    <a:cubicBezTo>
                      <a:pt x="3334" y="1"/>
                      <a:pt x="0" y="3359"/>
                      <a:pt x="0" y="7420"/>
                    </a:cubicBezTo>
                    <a:cubicBezTo>
                      <a:pt x="0" y="11505"/>
                      <a:pt x="3334" y="14738"/>
                      <a:pt x="7419" y="14738"/>
                    </a:cubicBezTo>
                    <a:cubicBezTo>
                      <a:pt x="11479" y="14738"/>
                      <a:pt x="14712" y="11505"/>
                      <a:pt x="14712" y="7420"/>
                    </a:cubicBezTo>
                    <a:cubicBezTo>
                      <a:pt x="14712" y="3359"/>
                      <a:pt x="11479" y="1"/>
                      <a:pt x="7419" y="1"/>
                    </a:cubicBezTo>
                    <a:close/>
                  </a:path>
                </a:pathLst>
              </a:custGeom>
              <a:solidFill>
                <a:srgbClr val="FFA73B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3" name="Google Shape;403;p15"/>
            <p:cNvGrpSpPr/>
            <p:nvPr/>
          </p:nvGrpSpPr>
          <p:grpSpPr>
            <a:xfrm>
              <a:off x="1232020" y="2401380"/>
              <a:ext cx="351155" cy="340753"/>
              <a:chOff x="-59481900" y="2290800"/>
              <a:chExt cx="319000" cy="309550"/>
            </a:xfrm>
          </p:grpSpPr>
          <p:sp>
            <p:nvSpPr>
              <p:cNvPr id="404" name="Google Shape;404;p15"/>
              <p:cNvSpPr/>
              <p:nvPr/>
            </p:nvSpPr>
            <p:spPr>
              <a:xfrm>
                <a:off x="-59481900" y="2290800"/>
                <a:ext cx="319000" cy="309550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12382" extrusionOk="0">
                    <a:moveTo>
                      <a:pt x="6427" y="851"/>
                    </a:moveTo>
                    <a:cubicBezTo>
                      <a:pt x="6900" y="851"/>
                      <a:pt x="7247" y="1197"/>
                      <a:pt x="7247" y="1670"/>
                    </a:cubicBezTo>
                    <a:lnTo>
                      <a:pt x="7247" y="4159"/>
                    </a:lnTo>
                    <a:lnTo>
                      <a:pt x="5608" y="4159"/>
                    </a:lnTo>
                    <a:lnTo>
                      <a:pt x="5608" y="1670"/>
                    </a:lnTo>
                    <a:cubicBezTo>
                      <a:pt x="5608" y="1197"/>
                      <a:pt x="5955" y="851"/>
                      <a:pt x="6427" y="851"/>
                    </a:cubicBezTo>
                    <a:close/>
                    <a:moveTo>
                      <a:pt x="11594" y="3308"/>
                    </a:moveTo>
                    <a:cubicBezTo>
                      <a:pt x="11846" y="3308"/>
                      <a:pt x="12004" y="3529"/>
                      <a:pt x="12004" y="3749"/>
                    </a:cubicBezTo>
                    <a:lnTo>
                      <a:pt x="12004" y="11185"/>
                    </a:lnTo>
                    <a:lnTo>
                      <a:pt x="11941" y="11185"/>
                    </a:lnTo>
                    <a:cubicBezTo>
                      <a:pt x="11941" y="11437"/>
                      <a:pt x="11752" y="11594"/>
                      <a:pt x="11563" y="11594"/>
                    </a:cubicBezTo>
                    <a:lnTo>
                      <a:pt x="1355" y="11594"/>
                    </a:lnTo>
                    <a:cubicBezTo>
                      <a:pt x="1103" y="11594"/>
                      <a:pt x="914" y="11405"/>
                      <a:pt x="914" y="11185"/>
                    </a:cubicBezTo>
                    <a:lnTo>
                      <a:pt x="914" y="3749"/>
                    </a:lnTo>
                    <a:cubicBezTo>
                      <a:pt x="914" y="3529"/>
                      <a:pt x="1103" y="3308"/>
                      <a:pt x="1355" y="3308"/>
                    </a:cubicBezTo>
                    <a:lnTo>
                      <a:pt x="4821" y="3308"/>
                    </a:lnTo>
                    <a:lnTo>
                      <a:pt x="4821" y="4568"/>
                    </a:lnTo>
                    <a:cubicBezTo>
                      <a:pt x="4821" y="4821"/>
                      <a:pt x="5010" y="5010"/>
                      <a:pt x="5199" y="5010"/>
                    </a:cubicBezTo>
                    <a:lnTo>
                      <a:pt x="7688" y="5010"/>
                    </a:lnTo>
                    <a:cubicBezTo>
                      <a:pt x="7940" y="5010"/>
                      <a:pt x="8129" y="4821"/>
                      <a:pt x="8129" y="4568"/>
                    </a:cubicBezTo>
                    <a:lnTo>
                      <a:pt x="8129" y="3308"/>
                    </a:lnTo>
                    <a:close/>
                    <a:moveTo>
                      <a:pt x="6396" y="0"/>
                    </a:moveTo>
                    <a:cubicBezTo>
                      <a:pt x="5482" y="0"/>
                      <a:pt x="4726" y="756"/>
                      <a:pt x="4726" y="1670"/>
                    </a:cubicBezTo>
                    <a:lnTo>
                      <a:pt x="4726" y="2489"/>
                    </a:lnTo>
                    <a:lnTo>
                      <a:pt x="1261" y="2489"/>
                    </a:lnTo>
                    <a:cubicBezTo>
                      <a:pt x="599" y="2489"/>
                      <a:pt x="0" y="3056"/>
                      <a:pt x="0" y="3718"/>
                    </a:cubicBezTo>
                    <a:lnTo>
                      <a:pt x="0" y="11153"/>
                    </a:lnTo>
                    <a:cubicBezTo>
                      <a:pt x="0" y="11815"/>
                      <a:pt x="568" y="12382"/>
                      <a:pt x="1261" y="12382"/>
                    </a:cubicBezTo>
                    <a:lnTo>
                      <a:pt x="11468" y="12382"/>
                    </a:lnTo>
                    <a:cubicBezTo>
                      <a:pt x="12130" y="12382"/>
                      <a:pt x="12697" y="11815"/>
                      <a:pt x="12697" y="11153"/>
                    </a:cubicBezTo>
                    <a:lnTo>
                      <a:pt x="12697" y="3749"/>
                    </a:lnTo>
                    <a:cubicBezTo>
                      <a:pt x="12760" y="3025"/>
                      <a:pt x="12193" y="2489"/>
                      <a:pt x="11500" y="2489"/>
                    </a:cubicBezTo>
                    <a:lnTo>
                      <a:pt x="8034" y="2489"/>
                    </a:lnTo>
                    <a:lnTo>
                      <a:pt x="8034" y="1670"/>
                    </a:lnTo>
                    <a:cubicBezTo>
                      <a:pt x="8034" y="756"/>
                      <a:pt x="7310" y="0"/>
                      <a:pt x="63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5"/>
              <p:cNvSpPr/>
              <p:nvPr/>
            </p:nvSpPr>
            <p:spPr>
              <a:xfrm>
                <a:off x="-59287350" y="2456200"/>
                <a:ext cx="8350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851" extrusionOk="0">
                    <a:moveTo>
                      <a:pt x="410" y="0"/>
                    </a:moveTo>
                    <a:cubicBezTo>
                      <a:pt x="189" y="0"/>
                      <a:pt x="0" y="221"/>
                      <a:pt x="0" y="441"/>
                    </a:cubicBezTo>
                    <a:cubicBezTo>
                      <a:pt x="0" y="693"/>
                      <a:pt x="189" y="851"/>
                      <a:pt x="410" y="851"/>
                    </a:cubicBezTo>
                    <a:lnTo>
                      <a:pt x="2899" y="851"/>
                    </a:lnTo>
                    <a:cubicBezTo>
                      <a:pt x="3151" y="851"/>
                      <a:pt x="3308" y="630"/>
                      <a:pt x="3308" y="441"/>
                    </a:cubicBezTo>
                    <a:cubicBezTo>
                      <a:pt x="3340" y="221"/>
                      <a:pt x="3151" y="0"/>
                      <a:pt x="28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5"/>
              <p:cNvSpPr/>
              <p:nvPr/>
            </p:nvSpPr>
            <p:spPr>
              <a:xfrm>
                <a:off x="-59287350" y="2497950"/>
                <a:ext cx="8350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851" extrusionOk="0">
                    <a:moveTo>
                      <a:pt x="410" y="0"/>
                    </a:moveTo>
                    <a:cubicBezTo>
                      <a:pt x="189" y="0"/>
                      <a:pt x="0" y="189"/>
                      <a:pt x="0" y="441"/>
                    </a:cubicBezTo>
                    <a:cubicBezTo>
                      <a:pt x="0" y="662"/>
                      <a:pt x="189" y="851"/>
                      <a:pt x="410" y="851"/>
                    </a:cubicBezTo>
                    <a:lnTo>
                      <a:pt x="2899" y="851"/>
                    </a:lnTo>
                    <a:cubicBezTo>
                      <a:pt x="3151" y="851"/>
                      <a:pt x="3308" y="662"/>
                      <a:pt x="3308" y="441"/>
                    </a:cubicBezTo>
                    <a:cubicBezTo>
                      <a:pt x="3340" y="189"/>
                      <a:pt x="3151" y="0"/>
                      <a:pt x="28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5"/>
              <p:cNvSpPr/>
              <p:nvPr/>
            </p:nvSpPr>
            <p:spPr>
              <a:xfrm>
                <a:off x="-59287350" y="2538900"/>
                <a:ext cx="8270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3308" h="883" extrusionOk="0">
                    <a:moveTo>
                      <a:pt x="410" y="0"/>
                    </a:moveTo>
                    <a:cubicBezTo>
                      <a:pt x="189" y="0"/>
                      <a:pt x="0" y="221"/>
                      <a:pt x="0" y="441"/>
                    </a:cubicBezTo>
                    <a:cubicBezTo>
                      <a:pt x="0" y="662"/>
                      <a:pt x="189" y="882"/>
                      <a:pt x="410" y="882"/>
                    </a:cubicBezTo>
                    <a:lnTo>
                      <a:pt x="2899" y="882"/>
                    </a:lnTo>
                    <a:cubicBezTo>
                      <a:pt x="3151" y="882"/>
                      <a:pt x="3308" y="662"/>
                      <a:pt x="3308" y="441"/>
                    </a:cubicBezTo>
                    <a:cubicBezTo>
                      <a:pt x="3308" y="221"/>
                      <a:pt x="3151" y="0"/>
                      <a:pt x="28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5"/>
              <p:cNvSpPr/>
              <p:nvPr/>
            </p:nvSpPr>
            <p:spPr>
              <a:xfrm>
                <a:off x="-59439375" y="2425425"/>
                <a:ext cx="125250" cy="134750"/>
              </a:xfrm>
              <a:custGeom>
                <a:avLst/>
                <a:gdLst/>
                <a:ahLst/>
                <a:cxnLst/>
                <a:rect l="l" t="t" r="r" b="b"/>
                <a:pathLst>
                  <a:path w="5010" h="5390" extrusionOk="0">
                    <a:moveTo>
                      <a:pt x="2518" y="855"/>
                    </a:moveTo>
                    <a:cubicBezTo>
                      <a:pt x="2722" y="855"/>
                      <a:pt x="2928" y="925"/>
                      <a:pt x="3088" y="1074"/>
                    </a:cubicBezTo>
                    <a:cubicBezTo>
                      <a:pt x="3277" y="1294"/>
                      <a:pt x="3340" y="1609"/>
                      <a:pt x="3277" y="1924"/>
                    </a:cubicBezTo>
                    <a:cubicBezTo>
                      <a:pt x="3183" y="2176"/>
                      <a:pt x="2994" y="2428"/>
                      <a:pt x="2710" y="2460"/>
                    </a:cubicBezTo>
                    <a:cubicBezTo>
                      <a:pt x="2626" y="2485"/>
                      <a:pt x="2546" y="2497"/>
                      <a:pt x="2469" y="2497"/>
                    </a:cubicBezTo>
                    <a:cubicBezTo>
                      <a:pt x="2260" y="2497"/>
                      <a:pt x="2076" y="2409"/>
                      <a:pt x="1891" y="2271"/>
                    </a:cubicBezTo>
                    <a:cubicBezTo>
                      <a:pt x="1702" y="2019"/>
                      <a:pt x="1607" y="1704"/>
                      <a:pt x="1702" y="1452"/>
                    </a:cubicBezTo>
                    <a:cubicBezTo>
                      <a:pt x="1802" y="1070"/>
                      <a:pt x="2158" y="855"/>
                      <a:pt x="2518" y="855"/>
                    </a:cubicBezTo>
                    <a:close/>
                    <a:moveTo>
                      <a:pt x="2521" y="3342"/>
                    </a:moveTo>
                    <a:cubicBezTo>
                      <a:pt x="3309" y="3342"/>
                      <a:pt x="3939" y="3846"/>
                      <a:pt x="4159" y="4539"/>
                    </a:cubicBezTo>
                    <a:lnTo>
                      <a:pt x="914" y="4539"/>
                    </a:lnTo>
                    <a:cubicBezTo>
                      <a:pt x="1103" y="3846"/>
                      <a:pt x="1733" y="3342"/>
                      <a:pt x="2521" y="3342"/>
                    </a:cubicBezTo>
                    <a:close/>
                    <a:moveTo>
                      <a:pt x="2473" y="0"/>
                    </a:moveTo>
                    <a:cubicBezTo>
                      <a:pt x="1781" y="0"/>
                      <a:pt x="1110" y="436"/>
                      <a:pt x="914" y="1200"/>
                    </a:cubicBezTo>
                    <a:cubicBezTo>
                      <a:pt x="757" y="1798"/>
                      <a:pt x="914" y="2334"/>
                      <a:pt x="1292" y="2775"/>
                    </a:cubicBezTo>
                    <a:cubicBezTo>
                      <a:pt x="568" y="3216"/>
                      <a:pt x="1" y="4004"/>
                      <a:pt x="1" y="4949"/>
                    </a:cubicBezTo>
                    <a:cubicBezTo>
                      <a:pt x="1" y="5169"/>
                      <a:pt x="190" y="5390"/>
                      <a:pt x="410" y="5390"/>
                    </a:cubicBezTo>
                    <a:lnTo>
                      <a:pt x="4537" y="5390"/>
                    </a:lnTo>
                    <a:cubicBezTo>
                      <a:pt x="4758" y="5390"/>
                      <a:pt x="4978" y="5169"/>
                      <a:pt x="4978" y="4949"/>
                    </a:cubicBezTo>
                    <a:cubicBezTo>
                      <a:pt x="5010" y="4035"/>
                      <a:pt x="4506" y="3216"/>
                      <a:pt x="3718" y="2807"/>
                    </a:cubicBezTo>
                    <a:cubicBezTo>
                      <a:pt x="3907" y="2618"/>
                      <a:pt x="4033" y="2397"/>
                      <a:pt x="4096" y="2113"/>
                    </a:cubicBezTo>
                    <a:cubicBezTo>
                      <a:pt x="4254" y="1515"/>
                      <a:pt x="4096" y="916"/>
                      <a:pt x="3655" y="507"/>
                    </a:cubicBezTo>
                    <a:cubicBezTo>
                      <a:pt x="3322" y="161"/>
                      <a:pt x="2894" y="0"/>
                      <a:pt x="24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5"/>
              <p:cNvSpPr/>
              <p:nvPr/>
            </p:nvSpPr>
            <p:spPr>
              <a:xfrm>
                <a:off x="-59327525" y="2325450"/>
                <a:ext cx="1340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7" extrusionOk="0">
                    <a:moveTo>
                      <a:pt x="252" y="1"/>
                    </a:moveTo>
                    <a:cubicBezTo>
                      <a:pt x="95" y="1"/>
                      <a:pt x="0" y="127"/>
                      <a:pt x="0" y="284"/>
                    </a:cubicBezTo>
                    <a:cubicBezTo>
                      <a:pt x="0" y="442"/>
                      <a:pt x="95" y="536"/>
                      <a:pt x="252" y="536"/>
                    </a:cubicBezTo>
                    <a:cubicBezTo>
                      <a:pt x="410" y="536"/>
                      <a:pt x="536" y="442"/>
                      <a:pt x="536" y="284"/>
                    </a:cubicBezTo>
                    <a:cubicBezTo>
                      <a:pt x="536" y="127"/>
                      <a:pt x="410" y="1"/>
                      <a:pt x="2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84468" y="1435894"/>
            <a:ext cx="3314704" cy="848094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UNIT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160478" y="2859201"/>
            <a:ext cx="6443662" cy="1199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Barlow Condensed SemiBold"/>
              <a:buNone/>
              <a:defRPr sz="4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algn="ctr"/>
            <a:r>
              <a:rPr lang="en-US" sz="7200" b="1" dirty="0" smtClean="0">
                <a:solidFill>
                  <a:schemeClr val="tx1"/>
                </a:solidFill>
              </a:rPr>
              <a:t>AKAUN</a:t>
            </a:r>
            <a:endParaRPr lang="en-US" sz="7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17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2299" y="219644"/>
            <a:ext cx="840486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2000" dirty="0"/>
              <a:t>2.  PTJ </a:t>
            </a:r>
            <a:r>
              <a:rPr lang="en-MY" sz="2000" dirty="0" err="1" smtClean="0"/>
              <a:t>hendaklah</a:t>
            </a:r>
            <a:r>
              <a:rPr lang="en-MY" sz="2000" dirty="0" smtClean="0"/>
              <a:t> </a:t>
            </a:r>
            <a:r>
              <a:rPr lang="en-MY" sz="2000" dirty="0" err="1"/>
              <a:t>mengambil</a:t>
            </a:r>
            <a:r>
              <a:rPr lang="en-MY" sz="2000" dirty="0"/>
              <a:t> </a:t>
            </a:r>
            <a:r>
              <a:rPr lang="en-MY" sz="2000" dirty="0" err="1"/>
              <a:t>tindakan</a:t>
            </a:r>
            <a:r>
              <a:rPr lang="en-MY" sz="2000" dirty="0"/>
              <a:t> </a:t>
            </a:r>
            <a:r>
              <a:rPr lang="en-MY" sz="2000" dirty="0" err="1"/>
              <a:t>berikut</a:t>
            </a:r>
            <a:r>
              <a:rPr lang="en-MY" sz="2000" dirty="0"/>
              <a:t> </a:t>
            </a:r>
            <a:r>
              <a:rPr lang="en-MY" sz="2000" dirty="0" err="1"/>
              <a:t>bagi</a:t>
            </a:r>
            <a:r>
              <a:rPr lang="en-MY" sz="2000" dirty="0"/>
              <a:t> </a:t>
            </a:r>
            <a:r>
              <a:rPr lang="en-MY" sz="2000" dirty="0" err="1"/>
              <a:t>bekalan</a:t>
            </a:r>
            <a:r>
              <a:rPr lang="en-MY" sz="2000" dirty="0"/>
              <a:t>/ </a:t>
            </a:r>
            <a:r>
              <a:rPr lang="en-MY" sz="2000" dirty="0" err="1"/>
              <a:t>perkhidmatan</a:t>
            </a:r>
            <a:r>
              <a:rPr lang="en-MY" sz="2000" dirty="0"/>
              <a:t>/ </a:t>
            </a:r>
            <a:r>
              <a:rPr lang="en-MY" sz="2000" dirty="0" err="1"/>
              <a:t>kerja</a:t>
            </a:r>
            <a:r>
              <a:rPr lang="en-MY" sz="2000" dirty="0"/>
              <a:t> </a:t>
            </a:r>
            <a:r>
              <a:rPr lang="en-MY" sz="2000" dirty="0" err="1"/>
              <a:t>tidak</a:t>
            </a:r>
            <a:r>
              <a:rPr lang="en-MY" sz="2000" dirty="0"/>
              <a:t> </a:t>
            </a:r>
            <a:r>
              <a:rPr lang="en-MY" sz="2000" dirty="0" err="1"/>
              <a:t>diterima</a:t>
            </a:r>
            <a:r>
              <a:rPr lang="en-MY" sz="2000" dirty="0"/>
              <a:t>/ </a:t>
            </a:r>
            <a:r>
              <a:rPr lang="en-MY" sz="2000" dirty="0" err="1"/>
              <a:t>dilaksana</a:t>
            </a:r>
            <a:r>
              <a:rPr lang="en-MY" sz="2000" dirty="0"/>
              <a:t> </a:t>
            </a:r>
            <a:r>
              <a:rPr lang="en-MY" sz="2000" dirty="0" err="1"/>
              <a:t>sepenuhnya</a:t>
            </a:r>
            <a:r>
              <a:rPr lang="en-MY" sz="2000" dirty="0"/>
              <a:t>: </a:t>
            </a:r>
          </a:p>
          <a:p>
            <a:pPr algn="just"/>
            <a:endParaRPr lang="en-MY" sz="1200" dirty="0"/>
          </a:p>
          <a:p>
            <a:pPr algn="just"/>
            <a:r>
              <a:rPr lang="fi-FI" sz="2000" dirty="0" smtClean="0"/>
              <a:t>(i) P3 &amp; P4 - </a:t>
            </a:r>
            <a:r>
              <a:rPr lang="fi-FI" sz="2000" dirty="0"/>
              <a:t>Pesanan / Tanggungan Kontrak Kerajaan (Bekalan/ Perkhidmatan) </a:t>
            </a:r>
            <a:endParaRPr lang="en-MY" sz="2000" dirty="0"/>
          </a:p>
          <a:p>
            <a:pPr algn="just"/>
            <a:r>
              <a:rPr lang="en-MY" sz="2000" dirty="0" err="1"/>
              <a:t>Menyediakan</a:t>
            </a:r>
            <a:r>
              <a:rPr lang="en-MY" sz="2000" dirty="0"/>
              <a:t> </a:t>
            </a:r>
            <a:r>
              <a:rPr lang="en-MY" sz="2000" dirty="0" err="1"/>
              <a:t>Arahan</a:t>
            </a:r>
            <a:r>
              <a:rPr lang="en-MY" sz="2000" dirty="0"/>
              <a:t> </a:t>
            </a:r>
            <a:r>
              <a:rPr lang="en-MY" sz="2000" dirty="0" err="1"/>
              <a:t>Pengurangan</a:t>
            </a:r>
            <a:r>
              <a:rPr lang="en-MY" sz="2000" dirty="0"/>
              <a:t> </a:t>
            </a:r>
            <a:r>
              <a:rPr lang="en-MY" sz="2000" dirty="0" err="1"/>
              <a:t>Kuantiti</a:t>
            </a:r>
            <a:r>
              <a:rPr lang="en-MY" sz="2000" dirty="0"/>
              <a:t> </a:t>
            </a:r>
            <a:r>
              <a:rPr lang="en-MY" sz="2000" dirty="0" err="1"/>
              <a:t>Bekalan</a:t>
            </a:r>
            <a:r>
              <a:rPr lang="en-MY" sz="2000" dirty="0"/>
              <a:t>/ </a:t>
            </a:r>
            <a:r>
              <a:rPr lang="en-MY" sz="2000" dirty="0" err="1"/>
              <a:t>Perkhidmatan</a:t>
            </a:r>
            <a:r>
              <a:rPr lang="en-MY" sz="2000" dirty="0"/>
              <a:t> (SI) </a:t>
            </a:r>
            <a:r>
              <a:rPr lang="en-MY" sz="2000" dirty="0" err="1"/>
              <a:t>bagi</a:t>
            </a:r>
            <a:r>
              <a:rPr lang="en-MY" sz="2000" dirty="0"/>
              <a:t> </a:t>
            </a:r>
            <a:r>
              <a:rPr lang="en-MY" sz="2000" dirty="0" err="1"/>
              <a:t>baki</a:t>
            </a:r>
            <a:r>
              <a:rPr lang="en-MY" sz="2000" dirty="0"/>
              <a:t> </a:t>
            </a:r>
            <a:r>
              <a:rPr lang="en-MY" sz="2000" dirty="0" err="1"/>
              <a:t>bekalan</a:t>
            </a:r>
            <a:r>
              <a:rPr lang="en-MY" sz="2000" dirty="0"/>
              <a:t>/</a:t>
            </a:r>
            <a:r>
              <a:rPr lang="en-MY" sz="2000" dirty="0" err="1"/>
              <a:t>perkhidmatan</a:t>
            </a:r>
            <a:r>
              <a:rPr lang="en-MY" sz="2000" dirty="0"/>
              <a:t> yang </a:t>
            </a:r>
            <a:r>
              <a:rPr lang="en-MY" sz="2000" dirty="0" err="1"/>
              <a:t>belum</a:t>
            </a:r>
            <a:r>
              <a:rPr lang="en-MY" sz="2000" dirty="0"/>
              <a:t> </a:t>
            </a:r>
            <a:r>
              <a:rPr lang="en-MY" sz="2000" dirty="0" err="1"/>
              <a:t>diterima</a:t>
            </a:r>
            <a:r>
              <a:rPr lang="en-MY" sz="2000" dirty="0"/>
              <a:t>; </a:t>
            </a:r>
            <a:r>
              <a:rPr lang="en-MY" sz="2000" dirty="0" err="1"/>
              <a:t>atau</a:t>
            </a:r>
            <a:r>
              <a:rPr lang="en-MY" sz="2000" dirty="0"/>
              <a:t> </a:t>
            </a:r>
          </a:p>
          <a:p>
            <a:pPr algn="just"/>
            <a:endParaRPr lang="en-MY" sz="1200" dirty="0"/>
          </a:p>
          <a:p>
            <a:pPr algn="just"/>
            <a:r>
              <a:rPr lang="fi-FI" sz="2000" dirty="0" smtClean="0"/>
              <a:t>(ii) </a:t>
            </a:r>
            <a:r>
              <a:rPr lang="en-US" sz="2000" dirty="0"/>
              <a:t>P6 &amp; P7 - </a:t>
            </a:r>
            <a:r>
              <a:rPr lang="en-US" sz="2000" dirty="0" err="1"/>
              <a:t>Pesanan</a:t>
            </a:r>
            <a:r>
              <a:rPr lang="en-US" sz="2000" dirty="0"/>
              <a:t> / </a:t>
            </a:r>
            <a:r>
              <a:rPr lang="en-US" sz="2000" dirty="0" err="1"/>
              <a:t>Tanggungan</a:t>
            </a:r>
            <a:r>
              <a:rPr lang="en-US" sz="2000" dirty="0"/>
              <a:t> </a:t>
            </a:r>
            <a:r>
              <a:rPr lang="en-US" sz="2000" dirty="0" err="1"/>
              <a:t>Kontrak</a:t>
            </a:r>
            <a:r>
              <a:rPr lang="en-US" sz="2000" dirty="0"/>
              <a:t> </a:t>
            </a:r>
            <a:r>
              <a:rPr lang="en-US" sz="2000" dirty="0" err="1"/>
              <a:t>Kerajaan</a:t>
            </a:r>
            <a:r>
              <a:rPr lang="en-US" sz="2000" dirty="0"/>
              <a:t> (</a:t>
            </a:r>
            <a:r>
              <a:rPr lang="en-US" sz="2000" dirty="0" err="1"/>
              <a:t>Kerja</a:t>
            </a:r>
            <a:r>
              <a:rPr lang="en-US" sz="2000" dirty="0"/>
              <a:t>)</a:t>
            </a:r>
          </a:p>
          <a:p>
            <a:pPr algn="just"/>
            <a:r>
              <a:rPr lang="en-MY" sz="2000" dirty="0" err="1" smtClean="0"/>
              <a:t>Menyediakan</a:t>
            </a:r>
            <a:r>
              <a:rPr lang="en-MY" sz="2000" dirty="0" smtClean="0"/>
              <a:t> </a:t>
            </a:r>
            <a:r>
              <a:rPr lang="en-MY" sz="2000" dirty="0" err="1"/>
              <a:t>perubahan</a:t>
            </a:r>
            <a:r>
              <a:rPr lang="en-MY" sz="2000" dirty="0"/>
              <a:t> </a:t>
            </a:r>
            <a:r>
              <a:rPr lang="en-MY" sz="2000" dirty="0" err="1"/>
              <a:t>pesanan</a:t>
            </a:r>
            <a:r>
              <a:rPr lang="en-MY" sz="2000" dirty="0"/>
              <a:t>/ </a:t>
            </a:r>
            <a:r>
              <a:rPr lang="en-MY" sz="2000" dirty="0" err="1"/>
              <a:t>tanggungan</a:t>
            </a:r>
            <a:r>
              <a:rPr lang="en-MY" sz="2000" dirty="0"/>
              <a:t> </a:t>
            </a:r>
            <a:r>
              <a:rPr lang="en-MY" sz="2000" dirty="0" err="1"/>
              <a:t>kontrak</a:t>
            </a:r>
            <a:r>
              <a:rPr lang="en-MY" sz="2000" dirty="0"/>
              <a:t> </a:t>
            </a:r>
            <a:r>
              <a:rPr lang="en-MY" sz="2000" dirty="0" err="1"/>
              <a:t>Kerajaan</a:t>
            </a:r>
            <a:r>
              <a:rPr lang="en-MY" sz="2000" dirty="0"/>
              <a:t> (VO) </a:t>
            </a:r>
            <a:r>
              <a:rPr lang="en-MY" sz="2000" dirty="0" err="1"/>
              <a:t>bagi</a:t>
            </a:r>
            <a:r>
              <a:rPr lang="en-MY" sz="2000" dirty="0"/>
              <a:t> </a:t>
            </a:r>
            <a:r>
              <a:rPr lang="en-MY" sz="2000" dirty="0" err="1"/>
              <a:t>baki</a:t>
            </a:r>
            <a:r>
              <a:rPr lang="en-MY" sz="2000" dirty="0"/>
              <a:t> yang </a:t>
            </a:r>
            <a:r>
              <a:rPr lang="en-MY" sz="2000" dirty="0" err="1"/>
              <a:t>tidak</a:t>
            </a:r>
            <a:r>
              <a:rPr lang="en-MY" sz="2000" dirty="0"/>
              <a:t> </a:t>
            </a:r>
            <a:r>
              <a:rPr lang="en-MY" sz="2000" dirty="0" err="1"/>
              <a:t>dapat</a:t>
            </a:r>
            <a:r>
              <a:rPr lang="en-MY" sz="2000" dirty="0"/>
              <a:t> </a:t>
            </a:r>
            <a:r>
              <a:rPr lang="en-MY" sz="2000" dirty="0" err="1"/>
              <a:t>diselesaikan</a:t>
            </a:r>
            <a:r>
              <a:rPr lang="en-MY" sz="2000" dirty="0"/>
              <a:t>. </a:t>
            </a:r>
            <a:endParaRPr lang="en-MY" sz="2000" dirty="0" smtClean="0"/>
          </a:p>
          <a:p>
            <a:pPr algn="just"/>
            <a:endParaRPr lang="en-US" sz="1200" dirty="0"/>
          </a:p>
          <a:p>
            <a:pPr algn="just"/>
            <a:r>
              <a:rPr lang="en-US" sz="2000" dirty="0" smtClean="0"/>
              <a:t>(iii)</a:t>
            </a:r>
            <a:r>
              <a:rPr lang="en-MY" sz="2000" dirty="0"/>
              <a:t> </a:t>
            </a:r>
            <a:r>
              <a:rPr lang="en-MY" sz="2000" dirty="0" smtClean="0"/>
              <a:t>PTJ </a:t>
            </a:r>
            <a:r>
              <a:rPr lang="en-MY" sz="2000" dirty="0" err="1" smtClean="0"/>
              <a:t>juga</a:t>
            </a:r>
            <a:r>
              <a:rPr lang="en-MY" sz="2000" dirty="0" smtClean="0"/>
              <a:t> </a:t>
            </a:r>
            <a:r>
              <a:rPr lang="en-MY" sz="2000" dirty="0" err="1"/>
              <a:t>perlu</a:t>
            </a:r>
            <a:r>
              <a:rPr lang="en-MY" sz="2000" dirty="0"/>
              <a:t> </a:t>
            </a:r>
            <a:r>
              <a:rPr lang="en-MY" sz="2000" dirty="0" err="1"/>
              <a:t>memastikan</a:t>
            </a:r>
            <a:r>
              <a:rPr lang="en-MY" sz="2000" dirty="0"/>
              <a:t> </a:t>
            </a:r>
            <a:r>
              <a:rPr lang="en-MY" sz="2000" dirty="0" err="1"/>
              <a:t>Arahan</a:t>
            </a:r>
            <a:r>
              <a:rPr lang="en-MY" sz="2000" dirty="0"/>
              <a:t> </a:t>
            </a:r>
            <a:r>
              <a:rPr lang="en-MY" sz="2000" dirty="0" err="1"/>
              <a:t>Pembayaran</a:t>
            </a:r>
            <a:r>
              <a:rPr lang="en-MY" sz="2000" dirty="0"/>
              <a:t> </a:t>
            </a:r>
            <a:r>
              <a:rPr lang="en-MY" sz="2000" dirty="0" err="1"/>
              <a:t>bagi</a:t>
            </a:r>
            <a:r>
              <a:rPr lang="en-MY" sz="2000" dirty="0"/>
              <a:t> </a:t>
            </a:r>
            <a:r>
              <a:rPr lang="en-MY" sz="2000" dirty="0" err="1"/>
              <a:t>bekalan</a:t>
            </a:r>
            <a:r>
              <a:rPr lang="en-MY" sz="2000" dirty="0"/>
              <a:t>/ </a:t>
            </a:r>
            <a:r>
              <a:rPr lang="en-MY" sz="2000" dirty="0" err="1"/>
              <a:t>perkhidmatan</a:t>
            </a:r>
            <a:r>
              <a:rPr lang="en-MY" sz="2000" dirty="0"/>
              <a:t>/ </a:t>
            </a:r>
            <a:r>
              <a:rPr lang="en-MY" sz="2000" dirty="0" err="1"/>
              <a:t>kerja</a:t>
            </a:r>
            <a:r>
              <a:rPr lang="en-MY" sz="2000" dirty="0"/>
              <a:t> yang </a:t>
            </a:r>
            <a:r>
              <a:rPr lang="en-MY" sz="2000" dirty="0" err="1"/>
              <a:t>telah</a:t>
            </a:r>
            <a:r>
              <a:rPr lang="en-MY" sz="2000" dirty="0"/>
              <a:t> </a:t>
            </a:r>
            <a:r>
              <a:rPr lang="en-MY" sz="2000" dirty="0" err="1"/>
              <a:t>diterima</a:t>
            </a:r>
            <a:r>
              <a:rPr lang="en-MY" sz="2000" dirty="0"/>
              <a:t> </a:t>
            </a:r>
            <a:r>
              <a:rPr lang="en-MY" sz="2000" dirty="0" err="1"/>
              <a:t>diselesaikan</a:t>
            </a:r>
            <a:r>
              <a:rPr lang="en-MY" sz="2000" dirty="0"/>
              <a:t> </a:t>
            </a:r>
            <a:r>
              <a:rPr lang="en-MY" sz="2000" dirty="0" err="1"/>
              <a:t>sehingga</a:t>
            </a:r>
            <a:r>
              <a:rPr lang="en-MY" sz="2000" dirty="0"/>
              <a:t> </a:t>
            </a:r>
            <a:r>
              <a:rPr lang="en-MY" sz="2000" dirty="0" err="1"/>
              <a:t>Peraku</a:t>
            </a:r>
            <a:r>
              <a:rPr lang="en-MY" sz="2000" dirty="0"/>
              <a:t> 2. </a:t>
            </a:r>
            <a:endParaRPr lang="en-MY" sz="2000" dirty="0" smtClean="0"/>
          </a:p>
          <a:p>
            <a:pPr algn="just"/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648" y="4603460"/>
            <a:ext cx="447070" cy="4470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76" y="4650585"/>
            <a:ext cx="508340" cy="398539"/>
          </a:xfrm>
          <a:prstGeom prst="rect">
            <a:avLst/>
          </a:prstGeom>
        </p:spPr>
      </p:pic>
      <p:sp>
        <p:nvSpPr>
          <p:cNvPr id="14" name="Google Shape;342;p11"/>
          <p:cNvSpPr txBox="1">
            <a:spLocks/>
          </p:cNvSpPr>
          <p:nvPr/>
        </p:nvSpPr>
        <p:spPr>
          <a:xfrm>
            <a:off x="4039745" y="4650585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65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126" y="4636088"/>
            <a:ext cx="447070" cy="4470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4" y="4683213"/>
            <a:ext cx="508340" cy="398539"/>
          </a:xfrm>
          <a:prstGeom prst="rect">
            <a:avLst/>
          </a:prstGeom>
        </p:spPr>
      </p:pic>
      <p:sp>
        <p:nvSpPr>
          <p:cNvPr id="12" name="Google Shape;342;p11"/>
          <p:cNvSpPr txBox="1">
            <a:spLocks/>
          </p:cNvSpPr>
          <p:nvPr/>
        </p:nvSpPr>
        <p:spPr>
          <a:xfrm>
            <a:off x="584223" y="4683213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24" y="1157898"/>
            <a:ext cx="85655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3.  </a:t>
            </a:r>
            <a:r>
              <a:rPr lang="en-US" sz="2000" dirty="0" err="1" smtClean="0"/>
              <a:t>Pesanan</a:t>
            </a:r>
            <a:r>
              <a:rPr lang="en-US" sz="2000" dirty="0" smtClean="0"/>
              <a:t> </a:t>
            </a:r>
            <a:r>
              <a:rPr lang="en-US" sz="2000" dirty="0" err="1" smtClean="0"/>
              <a:t>Kerajaan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Dana </a:t>
            </a:r>
            <a:r>
              <a:rPr lang="en-US" sz="2000" dirty="0" err="1" smtClean="0"/>
              <a:t>selain</a:t>
            </a:r>
            <a:r>
              <a:rPr lang="en-US" sz="2000" dirty="0" smtClean="0"/>
              <a:t> Dana </a:t>
            </a:r>
            <a:r>
              <a:rPr lang="en-US" sz="2000" dirty="0" err="1" smtClean="0"/>
              <a:t>Amanah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dibawa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proses PAT.</a:t>
            </a:r>
          </a:p>
          <a:p>
            <a:pPr algn="just"/>
            <a:endParaRPr lang="en-US" sz="2000" dirty="0"/>
          </a:p>
          <a:p>
            <a:pPr marL="457200" indent="-457200" algn="just">
              <a:buAutoNum type="arabicPeriod" startAt="4"/>
            </a:pPr>
            <a:r>
              <a:rPr lang="en-US" sz="2000" dirty="0" smtClean="0"/>
              <a:t>PAT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dibuat</a:t>
            </a:r>
            <a:r>
              <a:rPr lang="en-US" sz="2000" dirty="0" smtClean="0"/>
              <a:t> </a:t>
            </a:r>
            <a:r>
              <a:rPr lang="en-US" sz="2000" dirty="0" err="1" smtClean="0"/>
              <a:t>selepas</a:t>
            </a:r>
            <a:r>
              <a:rPr lang="en-US" sz="2000" dirty="0" smtClean="0"/>
              <a:t> </a:t>
            </a:r>
            <a:r>
              <a:rPr lang="en-US" sz="2000" dirty="0" err="1" smtClean="0"/>
              <a:t>Waran</a:t>
            </a:r>
            <a:r>
              <a:rPr lang="en-US" sz="2000" dirty="0" smtClean="0"/>
              <a:t> </a:t>
            </a:r>
            <a:r>
              <a:rPr lang="en-US" sz="2000" dirty="0" err="1" smtClean="0"/>
              <a:t>Peruntukan</a:t>
            </a:r>
            <a:r>
              <a:rPr lang="en-US" sz="2000" dirty="0" smtClean="0"/>
              <a:t> 2020 </a:t>
            </a:r>
            <a:r>
              <a:rPr lang="en-US" sz="2000" dirty="0" err="1" smtClean="0"/>
              <a:t>dikemaskinikan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Waran</a:t>
            </a:r>
            <a:r>
              <a:rPr lang="en-US" sz="2000" dirty="0" smtClean="0"/>
              <a:t> </a:t>
            </a:r>
            <a:r>
              <a:rPr lang="en-US" sz="2000" dirty="0" err="1" smtClean="0"/>
              <a:t>Kosong</a:t>
            </a:r>
            <a:r>
              <a:rPr lang="en-US" sz="2000" dirty="0" smtClean="0"/>
              <a:t> </a:t>
            </a:r>
            <a:r>
              <a:rPr lang="en-US" sz="2000" dirty="0" err="1" smtClean="0"/>
              <a:t>disediakan</a:t>
            </a:r>
            <a:r>
              <a:rPr lang="en-US" sz="2000" dirty="0" smtClean="0"/>
              <a:t>. </a:t>
            </a:r>
          </a:p>
          <a:p>
            <a:pPr marL="457200" indent="-457200" algn="just">
              <a:buAutoNum type="arabicPeriod" startAt="4"/>
            </a:pPr>
            <a:endParaRPr lang="en-US" sz="2000" dirty="0" smtClean="0"/>
          </a:p>
          <a:p>
            <a:pPr marL="457200" indent="-457200" algn="just">
              <a:buAutoNum type="arabicPeriod" startAt="4"/>
            </a:pPr>
            <a:r>
              <a:rPr lang="en-US" sz="2000" dirty="0" err="1" smtClean="0"/>
              <a:t>Tempoh</a:t>
            </a:r>
            <a:r>
              <a:rPr lang="en-US" sz="2000" dirty="0" smtClean="0"/>
              <a:t> PAT </a:t>
            </a:r>
            <a:r>
              <a:rPr lang="en-US" sz="2000" b="1" dirty="0" smtClean="0">
                <a:solidFill>
                  <a:srgbClr val="FF0000"/>
                </a:solidFill>
              </a:rPr>
              <a:t>2 </a:t>
            </a:r>
            <a:r>
              <a:rPr lang="en-US" sz="2000" b="1" dirty="0" err="1" smtClean="0">
                <a:solidFill>
                  <a:srgbClr val="FF0000"/>
                </a:solidFill>
              </a:rPr>
              <a:t>Januari</a:t>
            </a:r>
            <a:r>
              <a:rPr lang="en-US" sz="2000" b="1" dirty="0" smtClean="0">
                <a:solidFill>
                  <a:srgbClr val="FF0000"/>
                </a:solidFill>
              </a:rPr>
              <a:t> 2020 </a:t>
            </a:r>
            <a:r>
              <a:rPr lang="en-US" sz="2000" b="1" dirty="0" err="1" smtClean="0">
                <a:solidFill>
                  <a:srgbClr val="FF0000"/>
                </a:solidFill>
              </a:rPr>
              <a:t>hingga</a:t>
            </a:r>
            <a:r>
              <a:rPr lang="en-US" sz="2000" b="1" dirty="0" smtClean="0">
                <a:solidFill>
                  <a:srgbClr val="FF0000"/>
                </a:solidFill>
              </a:rPr>
              <a:t> 8 </a:t>
            </a:r>
            <a:r>
              <a:rPr lang="en-US" sz="2000" b="1" dirty="0" err="1" smtClean="0">
                <a:solidFill>
                  <a:srgbClr val="FF0000"/>
                </a:solidFill>
              </a:rPr>
              <a:t>Januari</a:t>
            </a:r>
            <a:r>
              <a:rPr lang="en-US" sz="2000" b="1" dirty="0" smtClean="0">
                <a:solidFill>
                  <a:srgbClr val="FF0000"/>
                </a:solidFill>
              </a:rPr>
              <a:t> 2020.</a:t>
            </a:r>
            <a:endParaRPr lang="en-MY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40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6" t="-14969" r="271" b="50851"/>
          <a:stretch/>
        </p:blipFill>
        <p:spPr bwMode="auto">
          <a:xfrm>
            <a:off x="782781" y="-1148914"/>
            <a:ext cx="6012872" cy="582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648" y="4603460"/>
            <a:ext cx="447070" cy="4470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76" y="4650585"/>
            <a:ext cx="508340" cy="398539"/>
          </a:xfrm>
          <a:prstGeom prst="rect">
            <a:avLst/>
          </a:prstGeom>
        </p:spPr>
      </p:pic>
      <p:sp>
        <p:nvSpPr>
          <p:cNvPr id="6" name="Google Shape;342;p11"/>
          <p:cNvSpPr txBox="1">
            <a:spLocks/>
          </p:cNvSpPr>
          <p:nvPr/>
        </p:nvSpPr>
        <p:spPr>
          <a:xfrm>
            <a:off x="4039745" y="4650585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089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8" t="58360"/>
          <a:stretch/>
        </p:blipFill>
        <p:spPr bwMode="auto">
          <a:xfrm>
            <a:off x="634922" y="292271"/>
            <a:ext cx="7825117" cy="431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126" y="4636088"/>
            <a:ext cx="447070" cy="4470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4" y="4683213"/>
            <a:ext cx="508340" cy="398539"/>
          </a:xfrm>
          <a:prstGeom prst="rect">
            <a:avLst/>
          </a:prstGeom>
        </p:spPr>
      </p:pic>
      <p:sp>
        <p:nvSpPr>
          <p:cNvPr id="6" name="Google Shape;342;p11"/>
          <p:cNvSpPr txBox="1">
            <a:spLocks/>
          </p:cNvSpPr>
          <p:nvPr/>
        </p:nvSpPr>
        <p:spPr>
          <a:xfrm>
            <a:off x="584223" y="4683213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2968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9" r="4428" b="58029"/>
          <a:stretch/>
        </p:blipFill>
        <p:spPr bwMode="auto">
          <a:xfrm>
            <a:off x="432479" y="503402"/>
            <a:ext cx="8110838" cy="390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648" y="4603460"/>
            <a:ext cx="447070" cy="4470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76" y="4650585"/>
            <a:ext cx="508340" cy="398539"/>
          </a:xfrm>
          <a:prstGeom prst="rect">
            <a:avLst/>
          </a:prstGeom>
        </p:spPr>
      </p:pic>
      <p:sp>
        <p:nvSpPr>
          <p:cNvPr id="6" name="Google Shape;342;p11"/>
          <p:cNvSpPr txBox="1">
            <a:spLocks/>
          </p:cNvSpPr>
          <p:nvPr/>
        </p:nvSpPr>
        <p:spPr>
          <a:xfrm>
            <a:off x="4039745" y="4650585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9166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9" t="49808" r="-441" b="2610"/>
          <a:stretch/>
        </p:blipFill>
        <p:spPr bwMode="auto">
          <a:xfrm>
            <a:off x="661087" y="376255"/>
            <a:ext cx="7717997" cy="424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126" y="4636088"/>
            <a:ext cx="447070" cy="4470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4" y="4683213"/>
            <a:ext cx="508340" cy="398539"/>
          </a:xfrm>
          <a:prstGeom prst="rect">
            <a:avLst/>
          </a:prstGeom>
        </p:spPr>
      </p:pic>
      <p:sp>
        <p:nvSpPr>
          <p:cNvPr id="6" name="Google Shape;342;p11"/>
          <p:cNvSpPr txBox="1">
            <a:spLocks/>
          </p:cNvSpPr>
          <p:nvPr/>
        </p:nvSpPr>
        <p:spPr>
          <a:xfrm>
            <a:off x="584223" y="4683213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9167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160" y="1232453"/>
            <a:ext cx="8095500" cy="2456952"/>
          </a:xfrm>
        </p:spPr>
        <p:txBody>
          <a:bodyPr/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PEROLEHAN DENGAN PESANAN KERAJAAN 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e-PEROLEHAN</a:t>
            </a:r>
            <a:b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iGFMAS</a:t>
            </a:r>
            <a:endParaRPr lang="en-MY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15" y="4552612"/>
            <a:ext cx="508340" cy="398539"/>
          </a:xfrm>
          <a:prstGeom prst="rect">
            <a:avLst/>
          </a:prstGeom>
        </p:spPr>
      </p:pic>
      <p:sp>
        <p:nvSpPr>
          <p:cNvPr id="4" name="Google Shape;342;p11"/>
          <p:cNvSpPr txBox="1">
            <a:spLocks/>
          </p:cNvSpPr>
          <p:nvPr/>
        </p:nvSpPr>
        <p:spPr>
          <a:xfrm>
            <a:off x="3864429" y="4552612"/>
            <a:ext cx="4365171" cy="41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183" y="4504081"/>
            <a:ext cx="447070" cy="44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869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36104" y="476542"/>
            <a:ext cx="7854920" cy="5778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Barlow Condensed SemiBold"/>
              <a:buNone/>
              <a:defRPr sz="30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ISU-ISU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24" y="1529775"/>
            <a:ext cx="80955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75" indent="-396875" algn="just">
              <a:buFont typeface="+mj-lt"/>
              <a:buAutoNum type="arabicParenR"/>
              <a:tabLst>
                <a:tab pos="396875" algn="l"/>
              </a:tabLst>
            </a:pP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Terdapat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penerimaan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bekalan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perkhidmatan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dibuat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bayaran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selepas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peraku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dibuat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tabLst>
                <a:tab pos="396875" algn="l"/>
              </a:tabLst>
            </a:pPr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 startAt="2"/>
              <a:tabLst>
                <a:tab pos="396875" algn="l"/>
              </a:tabLst>
            </a:pP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Kesilapan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Penerimaan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bekalan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perkhidmatan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dibatalkan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tiada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tindakan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ambil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pihak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PTJ.</a:t>
            </a:r>
          </a:p>
          <a:p>
            <a:pPr marL="396875" indent="-396875" algn="just">
              <a:buFont typeface="+mj-lt"/>
              <a:buAutoNum type="arabicParenR"/>
              <a:tabLst>
                <a:tab pos="396875" algn="l"/>
              </a:tabLst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75" indent="-396875" algn="just">
              <a:buFont typeface="+mj-lt"/>
              <a:buAutoNum type="arabicParenR"/>
              <a:tabLst>
                <a:tab pos="396875" algn="l"/>
              </a:tabLst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75" indent="-396875" algn="just">
              <a:buFont typeface="+mj-lt"/>
              <a:buAutoNum type="arabicParenR"/>
              <a:tabLst>
                <a:tab pos="396875" algn="l"/>
              </a:tabLst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126" y="4636088"/>
            <a:ext cx="447070" cy="4470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4" y="4683213"/>
            <a:ext cx="508340" cy="398539"/>
          </a:xfrm>
          <a:prstGeom prst="rect">
            <a:avLst/>
          </a:prstGeom>
        </p:spPr>
      </p:pic>
      <p:sp>
        <p:nvSpPr>
          <p:cNvPr id="11" name="Google Shape;342;p11"/>
          <p:cNvSpPr txBox="1">
            <a:spLocks/>
          </p:cNvSpPr>
          <p:nvPr/>
        </p:nvSpPr>
        <p:spPr>
          <a:xfrm>
            <a:off x="584223" y="4683213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4069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76602" y="1732706"/>
            <a:ext cx="8095500" cy="1455767"/>
          </a:xfrm>
          <a:ln>
            <a:solidFill>
              <a:schemeClr val="tx1"/>
            </a:solidFill>
          </a:ln>
        </p:spPr>
        <p:txBody>
          <a:bodyPr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KOD AKAUN GL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A291101</a:t>
            </a:r>
            <a:b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</a:b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-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Akaun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Penyelesaian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Panjar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Wang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Runcit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15" y="4552612"/>
            <a:ext cx="508340" cy="398539"/>
          </a:xfrm>
          <a:prstGeom prst="rect">
            <a:avLst/>
          </a:prstGeom>
        </p:spPr>
      </p:pic>
      <p:sp>
        <p:nvSpPr>
          <p:cNvPr id="5" name="Google Shape;342;p11"/>
          <p:cNvSpPr txBox="1">
            <a:spLocks/>
          </p:cNvSpPr>
          <p:nvPr/>
        </p:nvSpPr>
        <p:spPr>
          <a:xfrm>
            <a:off x="3864429" y="4552612"/>
            <a:ext cx="4365171" cy="41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183" y="4504081"/>
            <a:ext cx="447070" cy="44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7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619625" y="233294"/>
            <a:ext cx="8095500" cy="577800"/>
          </a:xfrm>
        </p:spPr>
        <p:txBody>
          <a:bodyPr>
            <a:normAutofit fontScale="90000"/>
          </a:bodyPr>
          <a:lstStyle/>
          <a:p>
            <a:r>
              <a:rPr lang="en-MY" b="1" dirty="0" err="1"/>
              <a:t>Panjar</a:t>
            </a:r>
            <a:r>
              <a:rPr lang="en-MY" b="1" dirty="0"/>
              <a:t> Wang </a:t>
            </a:r>
            <a:r>
              <a:rPr lang="en-MY" b="1" dirty="0" err="1"/>
              <a:t>Runcit</a:t>
            </a:r>
            <a:endParaRPr lang="en-MY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152525"/>
            <a:ext cx="8521700" cy="34163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88528039"/>
              </p:ext>
            </p:extLst>
          </p:nvPr>
        </p:nvGraphicFramePr>
        <p:xfrm>
          <a:off x="311699" y="774108"/>
          <a:ext cx="7280591" cy="4194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7903989" y="1780374"/>
            <a:ext cx="1038497" cy="2324157"/>
            <a:chOff x="10580913" y="2335273"/>
            <a:chExt cx="1384663" cy="3098876"/>
          </a:xfrm>
        </p:grpSpPr>
        <p:sp>
          <p:nvSpPr>
            <p:cNvPr id="8" name="Rectangle 7"/>
            <p:cNvSpPr/>
            <p:nvPr/>
          </p:nvSpPr>
          <p:spPr>
            <a:xfrm>
              <a:off x="10580913" y="2335273"/>
              <a:ext cx="1384663" cy="309887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MY" sz="105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646226" y="2717756"/>
              <a:ext cx="1254034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MY" sz="1050" dirty="0"/>
            </a:p>
            <a:p>
              <a:pPr algn="ctr"/>
              <a:endParaRPr lang="en-MY" sz="1050" dirty="0"/>
            </a:p>
            <a:p>
              <a:pPr algn="ctr"/>
              <a:endParaRPr lang="en-MY" sz="1050" dirty="0"/>
            </a:p>
            <a:p>
              <a:pPr algn="ctr"/>
              <a:r>
                <a:rPr lang="en-MY" sz="1200" b="1" dirty="0" err="1"/>
                <a:t>Tarikh</a:t>
              </a:r>
              <a:r>
                <a:rPr lang="en-MY" sz="1200" b="1" dirty="0"/>
                <a:t> </a:t>
              </a:r>
              <a:r>
                <a:rPr lang="en-MY" sz="1200" b="1" dirty="0" err="1"/>
                <a:t>Akhir</a:t>
              </a:r>
              <a:r>
                <a:rPr lang="en-MY" sz="1200" b="1" dirty="0"/>
                <a:t> </a:t>
              </a:r>
              <a:r>
                <a:rPr lang="en-MY" sz="1200" b="1" dirty="0" smtClean="0">
                  <a:solidFill>
                    <a:srgbClr val="FF0000"/>
                  </a:solidFill>
                </a:rPr>
                <a:t>5.12.2019 (</a:t>
              </a:r>
              <a:r>
                <a:rPr lang="en-MY" sz="1200" b="1" dirty="0" err="1" smtClean="0">
                  <a:solidFill>
                    <a:srgbClr val="FF0000"/>
                  </a:solidFill>
                </a:rPr>
                <a:t>Khamis</a:t>
              </a:r>
              <a:r>
                <a:rPr lang="en-MY" sz="1200" b="1" dirty="0" smtClean="0">
                  <a:solidFill>
                    <a:srgbClr val="FF0000"/>
                  </a:solidFill>
                </a:rPr>
                <a:t>)</a:t>
              </a:r>
              <a:endParaRPr lang="en-MY" sz="1200" b="1" dirty="0">
                <a:solidFill>
                  <a:srgbClr val="FF0000"/>
                </a:solidFill>
              </a:endParaRPr>
            </a:p>
            <a:p>
              <a:pPr algn="ctr"/>
              <a:endParaRPr lang="en-MY" sz="1050" dirty="0"/>
            </a:p>
            <a:p>
              <a:pPr algn="ctr"/>
              <a:endParaRPr lang="en-MY" sz="1050" dirty="0"/>
            </a:p>
            <a:p>
              <a:pPr algn="ctr"/>
              <a:endParaRPr lang="en-MY" sz="1050" dirty="0"/>
            </a:p>
          </p:txBody>
        </p:sp>
      </p:grpSp>
      <p:sp>
        <p:nvSpPr>
          <p:cNvPr id="11" name="Right Brace 10"/>
          <p:cNvSpPr/>
          <p:nvPr/>
        </p:nvSpPr>
        <p:spPr>
          <a:xfrm>
            <a:off x="7458323" y="811094"/>
            <a:ext cx="412328" cy="397559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 sz="1050"/>
          </a:p>
        </p:txBody>
      </p:sp>
    </p:spTree>
    <p:extLst>
      <p:ext uri="{BB962C8B-B14F-4D97-AF65-F5344CB8AC3E}">
        <p14:creationId xmlns:p14="http://schemas.microsoft.com/office/powerpoint/2010/main" val="162354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648" y="4603460"/>
            <a:ext cx="447070" cy="4470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76" y="4650585"/>
            <a:ext cx="508340" cy="398539"/>
          </a:xfrm>
          <a:prstGeom prst="rect">
            <a:avLst/>
          </a:prstGeom>
        </p:spPr>
      </p:pic>
      <p:sp>
        <p:nvSpPr>
          <p:cNvPr id="16" name="Google Shape;342;p11"/>
          <p:cNvSpPr txBox="1">
            <a:spLocks/>
          </p:cNvSpPr>
          <p:nvPr/>
        </p:nvSpPr>
        <p:spPr>
          <a:xfrm>
            <a:off x="4039745" y="4650585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42961" y="1510242"/>
            <a:ext cx="7467367" cy="1447800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Gill Sans MT" pitchFamily="34" charset="0"/>
              </a:rPr>
              <a:t>KOD AKAUN GL </a:t>
            </a:r>
            <a:r>
              <a:rPr lang="en-US" b="1" dirty="0" smtClean="0">
                <a:solidFill>
                  <a:schemeClr val="tx1"/>
                </a:solidFill>
                <a:latin typeface="Gill Sans MT" pitchFamily="34" charset="0"/>
              </a:rPr>
              <a:t>A0122101</a:t>
            </a:r>
            <a:br>
              <a:rPr lang="en-US" b="1" dirty="0" smtClean="0">
                <a:solidFill>
                  <a:schemeClr val="tx1"/>
                </a:solidFill>
                <a:latin typeface="Gill Sans MT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Gill Sans MT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Gill Sans MT" pitchFamily="34" charset="0"/>
              </a:rPr>
              <a:t>-</a:t>
            </a:r>
            <a:r>
              <a:rPr lang="en-US" b="1" dirty="0">
                <a:solidFill>
                  <a:schemeClr val="tx1"/>
                </a:solidFill>
                <a:latin typeface="Gill Sans MT" pitchFamily="34" charset="0"/>
              </a:rPr>
              <a:t>Wang </a:t>
            </a:r>
            <a:r>
              <a:rPr lang="en-US" b="1" dirty="0" err="1">
                <a:solidFill>
                  <a:schemeClr val="tx1"/>
                </a:solidFill>
                <a:latin typeface="Gill Sans MT" pitchFamily="34" charset="0"/>
              </a:rPr>
              <a:t>Tunai</a:t>
            </a:r>
            <a:r>
              <a:rPr lang="en-US" b="1" dirty="0">
                <a:solidFill>
                  <a:schemeClr val="tx1"/>
                </a:solidFill>
                <a:latin typeface="Gill Sans MT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Gill Sans MT" pitchFamily="34" charset="0"/>
              </a:rPr>
              <a:t>Belum</a:t>
            </a:r>
            <a:r>
              <a:rPr lang="en-US" b="1" dirty="0">
                <a:solidFill>
                  <a:schemeClr val="tx1"/>
                </a:solidFill>
                <a:latin typeface="Gill Sans MT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Gill Sans MT" pitchFamily="34" charset="0"/>
              </a:rPr>
              <a:t>Dibankkan</a:t>
            </a:r>
            <a:r>
              <a:rPr lang="en-US" b="1" dirty="0" smtClean="0">
                <a:solidFill>
                  <a:schemeClr val="tx1"/>
                </a:solidFill>
                <a:latin typeface="Gill Sans MT" pitchFamily="34" charset="0"/>
              </a:rPr>
              <a:t> (CIH)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6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MY" b="1" dirty="0" err="1"/>
              <a:t>Panjar</a:t>
            </a:r>
            <a:r>
              <a:rPr lang="en-MY" b="1" dirty="0"/>
              <a:t> Wang </a:t>
            </a:r>
            <a:r>
              <a:rPr lang="en-MY" b="1" dirty="0" err="1"/>
              <a:t>Runcit</a:t>
            </a:r>
            <a:r>
              <a:rPr lang="en-MY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152525"/>
            <a:ext cx="8521700" cy="34163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00447"/>
              </p:ext>
            </p:extLst>
          </p:nvPr>
        </p:nvGraphicFramePr>
        <p:xfrm>
          <a:off x="335048" y="1571173"/>
          <a:ext cx="8451143" cy="25222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55499">
                  <a:extLst>
                    <a:ext uri="{9D8B030D-6E8A-4147-A177-3AD203B41FA5}">
                      <a16:colId xmlns:a16="http://schemas.microsoft.com/office/drawing/2014/main" xmlns="" val="3847184224"/>
                    </a:ext>
                  </a:extLst>
                </a:gridCol>
                <a:gridCol w="6307890">
                  <a:extLst>
                    <a:ext uri="{9D8B030D-6E8A-4147-A177-3AD203B41FA5}">
                      <a16:colId xmlns:a16="http://schemas.microsoft.com/office/drawing/2014/main" xmlns="" val="2040434619"/>
                    </a:ext>
                  </a:extLst>
                </a:gridCol>
                <a:gridCol w="1587754">
                  <a:extLst>
                    <a:ext uri="{9D8B030D-6E8A-4147-A177-3AD203B41FA5}">
                      <a16:colId xmlns:a16="http://schemas.microsoft.com/office/drawing/2014/main" xmlns="" val="3850078536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MY" sz="1600" b="1" dirty="0" smtClean="0"/>
                        <a:t>BIL</a:t>
                      </a:r>
                      <a:endParaRPr lang="en-MY" sz="16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600" b="1" dirty="0" smtClean="0"/>
                        <a:t>AKTIVITI / TUGAS</a:t>
                      </a:r>
                      <a:endParaRPr lang="en-MY" sz="16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600" b="1" dirty="0" smtClean="0"/>
                        <a:t>TANGGUNG JAWAB</a:t>
                      </a:r>
                      <a:endParaRPr lang="en-MY" sz="16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54128597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MY" sz="1600" b="0" dirty="0" smtClean="0"/>
                        <a:t>1.</a:t>
                      </a:r>
                      <a:endParaRPr lang="en-MY" sz="1600" b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Menunaikan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wang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rekupmen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bank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bagi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membolehkan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tindakan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Penerimaan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Rekupmen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dilakukan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MY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800" b="1" dirty="0" smtClean="0"/>
                        <a:t>PTJ</a:t>
                      </a:r>
                      <a:endParaRPr lang="en-MY" sz="18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58179332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MY" sz="1600" b="0" dirty="0" smtClean="0"/>
                        <a:t>2.</a:t>
                      </a:r>
                      <a:endParaRPr lang="en-MY" sz="1600" b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Memastikan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Penerimaan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Rekupmen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diluluskan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(status 80).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Pastikan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baki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Buku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Wang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Runcit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sama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apungan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diluluskan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  <a:endParaRPr lang="en-MY" sz="2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800" b="1" dirty="0" smtClean="0"/>
                        <a:t>PTJ</a:t>
                      </a:r>
                      <a:endParaRPr lang="en-MY" sz="18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2603354369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671144" y="49804"/>
            <a:ext cx="1871639" cy="1415094"/>
            <a:chOff x="9692639" y="342305"/>
            <a:chExt cx="2307771" cy="1886793"/>
          </a:xfrm>
        </p:grpSpPr>
        <p:sp>
          <p:nvSpPr>
            <p:cNvPr id="7" name="8-Point Star 6"/>
            <p:cNvSpPr/>
            <p:nvPr/>
          </p:nvSpPr>
          <p:spPr>
            <a:xfrm>
              <a:off x="9692639" y="342305"/>
              <a:ext cx="2307771" cy="1886793"/>
            </a:xfrm>
            <a:prstGeom prst="star8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2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957351" y="362296"/>
              <a:ext cx="1820150" cy="1825785"/>
            </a:xfrm>
            <a:prstGeom prst="star8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b="1" dirty="0" err="1"/>
                <a:t>Tarikh</a:t>
              </a:r>
              <a:r>
                <a:rPr lang="en-MY" b="1" dirty="0"/>
                <a:t> </a:t>
              </a:r>
              <a:r>
                <a:rPr lang="en-MY" b="1" dirty="0" err="1"/>
                <a:t>Akhir</a:t>
              </a:r>
              <a:r>
                <a:rPr lang="en-MY" b="1" dirty="0"/>
                <a:t> </a:t>
              </a:r>
              <a:r>
                <a:rPr lang="en-MY" b="1" dirty="0" smtClean="0">
                  <a:solidFill>
                    <a:srgbClr val="FF0000"/>
                  </a:solidFill>
                </a:rPr>
                <a:t>9.12.19 (</a:t>
              </a:r>
              <a:r>
                <a:rPr lang="en-MY" b="1" dirty="0" err="1" smtClean="0">
                  <a:solidFill>
                    <a:srgbClr val="FF0000"/>
                  </a:solidFill>
                </a:rPr>
                <a:t>Isnin</a:t>
              </a:r>
              <a:r>
                <a:rPr lang="en-MY" b="1" dirty="0" smtClean="0">
                  <a:solidFill>
                    <a:srgbClr val="FF0000"/>
                  </a:solidFill>
                </a:rPr>
                <a:t>)</a:t>
              </a:r>
              <a:endParaRPr lang="en-MY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15" y="4552612"/>
            <a:ext cx="508340" cy="398539"/>
          </a:xfrm>
          <a:prstGeom prst="rect">
            <a:avLst/>
          </a:prstGeom>
        </p:spPr>
      </p:pic>
      <p:sp>
        <p:nvSpPr>
          <p:cNvPr id="10" name="Google Shape;342;p11"/>
          <p:cNvSpPr txBox="1">
            <a:spLocks/>
          </p:cNvSpPr>
          <p:nvPr/>
        </p:nvSpPr>
        <p:spPr>
          <a:xfrm>
            <a:off x="3864429" y="4552612"/>
            <a:ext cx="4365171" cy="41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183" y="4504081"/>
            <a:ext cx="447070" cy="44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2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770700" y="380989"/>
            <a:ext cx="8095500" cy="577800"/>
          </a:xfrm>
        </p:spPr>
        <p:txBody>
          <a:bodyPr>
            <a:normAutofit fontScale="90000"/>
          </a:bodyPr>
          <a:lstStyle/>
          <a:p>
            <a:pPr algn="l"/>
            <a:r>
              <a:rPr lang="en-MY" b="1" dirty="0" err="1"/>
              <a:t>Panjar</a:t>
            </a:r>
            <a:r>
              <a:rPr lang="en-MY" b="1" dirty="0"/>
              <a:t> Wang </a:t>
            </a:r>
            <a:r>
              <a:rPr lang="en-MY" b="1" dirty="0" err="1" smtClean="0"/>
              <a:t>Runcit</a:t>
            </a:r>
            <a:r>
              <a:rPr lang="en-MY" b="1" dirty="0" smtClean="0"/>
              <a:t> </a:t>
            </a:r>
            <a:r>
              <a:rPr lang="en-MY" sz="2000" b="1" dirty="0" smtClean="0"/>
              <a:t>(</a:t>
            </a:r>
            <a:r>
              <a:rPr lang="en-MY" sz="2000" b="1" dirty="0" err="1" smtClean="0"/>
              <a:t>samb</a:t>
            </a:r>
            <a:r>
              <a:rPr lang="en-MY" sz="2000" b="1" dirty="0" smtClean="0"/>
              <a:t>) </a:t>
            </a:r>
            <a:endParaRPr lang="en-MY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152525"/>
            <a:ext cx="8521700" cy="34163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528626"/>
              </p:ext>
            </p:extLst>
          </p:nvPr>
        </p:nvGraphicFramePr>
        <p:xfrm>
          <a:off x="358904" y="907471"/>
          <a:ext cx="8490898" cy="319838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71475">
                  <a:extLst>
                    <a:ext uri="{9D8B030D-6E8A-4147-A177-3AD203B41FA5}">
                      <a16:colId xmlns:a16="http://schemas.microsoft.com/office/drawing/2014/main" xmlns="" val="3847184224"/>
                    </a:ext>
                  </a:extLst>
                </a:gridCol>
                <a:gridCol w="6504090">
                  <a:extLst>
                    <a:ext uri="{9D8B030D-6E8A-4147-A177-3AD203B41FA5}">
                      <a16:colId xmlns:a16="http://schemas.microsoft.com/office/drawing/2014/main" xmlns="" val="2040434619"/>
                    </a:ext>
                  </a:extLst>
                </a:gridCol>
                <a:gridCol w="1415333">
                  <a:extLst>
                    <a:ext uri="{9D8B030D-6E8A-4147-A177-3AD203B41FA5}">
                      <a16:colId xmlns:a16="http://schemas.microsoft.com/office/drawing/2014/main" xmlns="" val="3850078536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MY" sz="1600" b="1" dirty="0" smtClean="0"/>
                        <a:t>BIL</a:t>
                      </a:r>
                      <a:endParaRPr lang="en-MY" sz="16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600" b="1" dirty="0" smtClean="0"/>
                        <a:t>AKTIVITI / TUGAS</a:t>
                      </a:r>
                      <a:endParaRPr lang="en-MY" sz="16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600" b="1" dirty="0" smtClean="0"/>
                        <a:t>TANGGUNG JAWAB</a:t>
                      </a:r>
                      <a:endParaRPr lang="en-MY" sz="16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541285974"/>
                  </a:ext>
                </a:extLst>
              </a:tr>
              <a:tr h="1064782">
                <a:tc>
                  <a:txBody>
                    <a:bodyPr/>
                    <a:lstStyle/>
                    <a:p>
                      <a:pPr algn="ctr"/>
                      <a:r>
                        <a:rPr lang="en-MY" sz="1800" b="0" dirty="0" smtClean="0"/>
                        <a:t>3.</a:t>
                      </a:r>
                      <a:endParaRPr lang="en-MY" sz="1800" b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Memastikan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semua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proses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panjar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PTJ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diselesaikan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sebelum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penutupan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akaun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bagi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memastikan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tunai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tangan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adalah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bersamaan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apungan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diluluskan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MY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600" b="1" dirty="0" smtClean="0"/>
                        <a:t>PTJ</a:t>
                      </a:r>
                      <a:endParaRPr lang="en-MY" sz="16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34087102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4.</a:t>
                      </a:r>
                    </a:p>
                    <a:p>
                      <a:pPr algn="ctr"/>
                      <a:endParaRPr lang="en-MY" sz="1800" b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Rujuk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semula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Laporan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Senarai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Dokumen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Bagi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Proses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Panjar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Belum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Selesai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memastikan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semua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proses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panjar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telah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lengkap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dan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sempurna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MY" sz="1800" dirty="0" smtClean="0">
                        <a:effectLst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b="1" dirty="0" smtClean="0"/>
                        <a:t>PTJ</a:t>
                      </a:r>
                    </a:p>
                    <a:p>
                      <a:pPr algn="ctr"/>
                      <a:endParaRPr lang="en-MY" sz="1600" b="1" dirty="0"/>
                    </a:p>
                  </a:txBody>
                  <a:tcPr marL="68580" marR="68580" marT="34290" marB="34290" anchor="ctr"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MY" sz="1800" b="0" dirty="0" smtClean="0"/>
                        <a:t>5.</a:t>
                      </a:r>
                      <a:endParaRPr lang="en-MY" sz="1800" b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800" dirty="0" smtClean="0">
                          <a:effectLst/>
                        </a:rPr>
                        <a:t>Jana </a:t>
                      </a:r>
                      <a:r>
                        <a:rPr lang="en-MY" sz="1800" dirty="0" err="1" smtClean="0">
                          <a:effectLst/>
                        </a:rPr>
                        <a:t>Sijil</a:t>
                      </a:r>
                      <a:r>
                        <a:rPr lang="en-MY" sz="1800" baseline="0" dirty="0" smtClean="0">
                          <a:effectLst/>
                        </a:rPr>
                        <a:t> </a:t>
                      </a:r>
                      <a:r>
                        <a:rPr lang="en-MY" sz="1800" baseline="0" dirty="0" err="1" smtClean="0">
                          <a:effectLst/>
                        </a:rPr>
                        <a:t>Perakuan</a:t>
                      </a:r>
                      <a:r>
                        <a:rPr lang="en-MY" sz="1800" baseline="0" dirty="0" smtClean="0">
                          <a:effectLst/>
                        </a:rPr>
                        <a:t> </a:t>
                      </a:r>
                      <a:r>
                        <a:rPr lang="en-MY" sz="1800" baseline="0" dirty="0" err="1" smtClean="0">
                          <a:effectLst/>
                        </a:rPr>
                        <a:t>Panjar</a:t>
                      </a:r>
                      <a:r>
                        <a:rPr lang="en-MY" sz="1800" baseline="0" dirty="0" smtClean="0">
                          <a:effectLst/>
                        </a:rPr>
                        <a:t>  </a:t>
                      </a:r>
                      <a:r>
                        <a:rPr lang="en-MY" sz="1800" baseline="0" dirty="0" err="1" smtClean="0">
                          <a:effectLst/>
                        </a:rPr>
                        <a:t>dan</a:t>
                      </a:r>
                      <a:r>
                        <a:rPr lang="en-MY" sz="1800" baseline="0" dirty="0" smtClean="0">
                          <a:effectLst/>
                        </a:rPr>
                        <a:t> </a:t>
                      </a:r>
                      <a:r>
                        <a:rPr lang="en-MY" sz="1800" baseline="0" dirty="0" err="1" smtClean="0">
                          <a:effectLst/>
                        </a:rPr>
                        <a:t>hantar</a:t>
                      </a:r>
                      <a:r>
                        <a:rPr lang="en-MY" sz="1800" baseline="0" dirty="0" smtClean="0">
                          <a:effectLst/>
                        </a:rPr>
                        <a:t> </a:t>
                      </a:r>
                      <a:r>
                        <a:rPr lang="en-MY" sz="1800" baseline="0" dirty="0" err="1" smtClean="0">
                          <a:effectLst/>
                        </a:rPr>
                        <a:t>dua</a:t>
                      </a:r>
                      <a:r>
                        <a:rPr lang="en-MY" sz="1800" baseline="0" dirty="0" smtClean="0">
                          <a:effectLst/>
                        </a:rPr>
                        <a:t>(2) Salinan </a:t>
                      </a:r>
                      <a:r>
                        <a:rPr lang="en-MY" sz="1800" baseline="0" dirty="0" err="1" smtClean="0">
                          <a:effectLst/>
                        </a:rPr>
                        <a:t>ke</a:t>
                      </a:r>
                      <a:r>
                        <a:rPr lang="en-MY" sz="1800" baseline="0" dirty="0" smtClean="0">
                          <a:effectLst/>
                        </a:rPr>
                        <a:t> AG unit </a:t>
                      </a:r>
                      <a:r>
                        <a:rPr lang="en-MY" sz="1800" baseline="0" dirty="0" err="1" smtClean="0">
                          <a:effectLst/>
                        </a:rPr>
                        <a:t>akaun</a:t>
                      </a:r>
                      <a:r>
                        <a:rPr lang="en-MY" sz="1800" baseline="0" dirty="0" smtClean="0">
                          <a:effectLst/>
                        </a:rPr>
                        <a:t>.</a:t>
                      </a:r>
                      <a:endParaRPr lang="en-MY" sz="1800" dirty="0" smtClean="0">
                        <a:effectLst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MY" sz="1600" b="1" dirty="0"/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126" y="4636088"/>
            <a:ext cx="447070" cy="4470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4" y="4683213"/>
            <a:ext cx="508340" cy="398539"/>
          </a:xfrm>
          <a:prstGeom prst="rect">
            <a:avLst/>
          </a:prstGeom>
        </p:spPr>
      </p:pic>
      <p:sp>
        <p:nvSpPr>
          <p:cNvPr id="11" name="Google Shape;342;p11"/>
          <p:cNvSpPr txBox="1">
            <a:spLocks/>
          </p:cNvSpPr>
          <p:nvPr/>
        </p:nvSpPr>
        <p:spPr>
          <a:xfrm>
            <a:off x="584223" y="4683213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01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Oval 123">
            <a:extLst>
              <a:ext uri="{FF2B5EF4-FFF2-40B4-BE49-F238E27FC236}">
                <a16:creationId xmlns:a16="http://schemas.microsoft.com/office/drawing/2014/main" xmlns="" id="{0B8C9A86-3574-4A2E-BC62-481A2BE7FB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649037" y="412690"/>
            <a:ext cx="39566" cy="3956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xmlns="" id="{2784E464-B64A-4614-9350-2C88DBD46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resources slide 5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xmlns="" id="{6BBBCB2E-F413-4381-8378-02FDC20EA4F6}"/>
              </a:ext>
            </a:extLst>
          </p:cNvPr>
          <p:cNvSpPr/>
          <p:nvPr/>
        </p:nvSpPr>
        <p:spPr>
          <a:xfrm>
            <a:off x="3374800" y="329258"/>
            <a:ext cx="584518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5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Segoe UI" panose="020B0502040204020203" pitchFamily="34" charset="0"/>
              </a:rPr>
              <a:t>JABATAN AKAUNTAN NEGARA MALAYSIA NEGERI JOHOR</a:t>
            </a:r>
          </a:p>
        </p:txBody>
      </p:sp>
      <p:pic>
        <p:nvPicPr>
          <p:cNvPr id="120" name="Picture 119" descr="G:\GAMBAR JATA NEGARA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0136" y="105862"/>
            <a:ext cx="594905" cy="42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0681" y="30752"/>
            <a:ext cx="657757" cy="575538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EFA5AF66-F428-4EBE-A3A8-9F827101F023}"/>
              </a:ext>
            </a:extLst>
          </p:cNvPr>
          <p:cNvSpPr txBox="1"/>
          <p:nvPr/>
        </p:nvSpPr>
        <p:spPr>
          <a:xfrm>
            <a:off x="102476" y="390853"/>
            <a:ext cx="4611414" cy="63177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TATACARA PENJANAAN SIJIL PERAKUAN PANJAR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367392" y="1440765"/>
            <a:ext cx="6172200" cy="59406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100" dirty="0">
                <a:solidFill>
                  <a:srgbClr val="000000"/>
                </a:solidFill>
              </a:rPr>
              <a:t>MODUL </a:t>
            </a:r>
            <a:r>
              <a:rPr lang="en-US" sz="2100" b="1" dirty="0">
                <a:solidFill>
                  <a:srgbClr val="000000"/>
                </a:solidFill>
              </a:rPr>
              <a:t>PANJAR LAPORAN SIJIL PERAKUAN PANJAR</a:t>
            </a:r>
            <a:endParaRPr lang="en-MY" sz="2100" b="1" dirty="0">
              <a:solidFill>
                <a:srgbClr val="0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96069" y="1972550"/>
            <a:ext cx="7796594" cy="2796520"/>
            <a:chOff x="198332" y="3645024"/>
            <a:chExt cx="8279265" cy="2914802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2" t="17857" r="25148" b="35119"/>
            <a:stretch/>
          </p:blipFill>
          <p:spPr bwMode="auto">
            <a:xfrm>
              <a:off x="323528" y="3645024"/>
              <a:ext cx="8154069" cy="29148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Oval 12"/>
            <p:cNvSpPr/>
            <p:nvPr/>
          </p:nvSpPr>
          <p:spPr>
            <a:xfrm>
              <a:off x="198332" y="4941168"/>
              <a:ext cx="1637364" cy="108012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05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526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Oval 123">
            <a:extLst>
              <a:ext uri="{FF2B5EF4-FFF2-40B4-BE49-F238E27FC236}">
                <a16:creationId xmlns:a16="http://schemas.microsoft.com/office/drawing/2014/main" xmlns="" id="{0B8C9A86-3574-4A2E-BC62-481A2BE7FB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649037" y="412690"/>
            <a:ext cx="39566" cy="3956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xmlns="" id="{2784E464-B64A-4614-9350-2C88DBD46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resources slide 5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xmlns="" id="{6BBBCB2E-F413-4381-8378-02FDC20EA4F6}"/>
              </a:ext>
            </a:extLst>
          </p:cNvPr>
          <p:cNvSpPr/>
          <p:nvPr/>
        </p:nvSpPr>
        <p:spPr>
          <a:xfrm>
            <a:off x="3374800" y="329258"/>
            <a:ext cx="584518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5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Segoe UI" panose="020B0502040204020203" pitchFamily="34" charset="0"/>
              </a:rPr>
              <a:t>JABATAN AKAUNTAN NEGARA MALAYSIA NEGERI JOHOR</a:t>
            </a:r>
          </a:p>
        </p:txBody>
      </p:sp>
      <p:pic>
        <p:nvPicPr>
          <p:cNvPr id="120" name="Picture 119" descr="G:\GAMBAR JATA NEGARA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0136" y="105862"/>
            <a:ext cx="594905" cy="42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0681" y="30752"/>
            <a:ext cx="657757" cy="575538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EFA5AF66-F428-4EBE-A3A8-9F827101F023}"/>
              </a:ext>
            </a:extLst>
          </p:cNvPr>
          <p:cNvSpPr txBox="1"/>
          <p:nvPr/>
        </p:nvSpPr>
        <p:spPr>
          <a:xfrm>
            <a:off x="102476" y="390853"/>
            <a:ext cx="4611414" cy="63177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TATACARA PENJANAAN SIJIL PERAKUAN PANJAR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6403" y="1206062"/>
            <a:ext cx="7898638" cy="3807372"/>
            <a:chOff x="683568" y="1896864"/>
            <a:chExt cx="7930531" cy="4556472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2" t="18056" r="25036" b="6250"/>
            <a:stretch/>
          </p:blipFill>
          <p:spPr bwMode="auto">
            <a:xfrm>
              <a:off x="683568" y="1896864"/>
              <a:ext cx="7930531" cy="4556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Oval 15"/>
            <p:cNvSpPr/>
            <p:nvPr/>
          </p:nvSpPr>
          <p:spPr>
            <a:xfrm>
              <a:off x="2627784" y="2708920"/>
              <a:ext cx="2160240" cy="3600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050">
                <a:solidFill>
                  <a:srgbClr val="FFFFFF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647287" y="4175100"/>
              <a:ext cx="2160240" cy="3600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050">
                <a:solidFill>
                  <a:srgbClr val="FFFFFF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2488592" y="4941168"/>
              <a:ext cx="3542777" cy="136815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050">
                <a:solidFill>
                  <a:srgbClr val="FFFF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92080" y="2748784"/>
              <a:ext cx="1478578" cy="30387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50" b="1" dirty="0"/>
                <a:t>17.12.2018</a:t>
              </a:r>
              <a:endParaRPr lang="en-MY" sz="1050" b="1" dirty="0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4860032" y="2797354"/>
              <a:ext cx="378860" cy="18466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050">
                <a:solidFill>
                  <a:srgbClr val="FFFF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66502" y="4295614"/>
              <a:ext cx="2808312" cy="30387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sz="1050" b="1" dirty="0" err="1"/>
                <a:t>Masukkan</a:t>
              </a:r>
              <a:r>
                <a:rPr lang="en-US" sz="1050" b="1" dirty="0"/>
                <a:t> </a:t>
              </a:r>
              <a:r>
                <a:rPr lang="en-US" sz="1050" b="1" dirty="0" err="1"/>
                <a:t>baki</a:t>
              </a:r>
              <a:r>
                <a:rPr lang="en-US" sz="1050" b="1" dirty="0"/>
                <a:t> </a:t>
              </a:r>
              <a:r>
                <a:rPr lang="en-US" sz="1050" b="1" dirty="0" err="1"/>
                <a:t>wang</a:t>
              </a:r>
              <a:r>
                <a:rPr lang="en-US" sz="1050" b="1" dirty="0"/>
                <a:t> </a:t>
              </a:r>
              <a:r>
                <a:rPr lang="en-US" sz="1050" b="1" dirty="0" err="1"/>
                <a:t>tunai</a:t>
              </a:r>
              <a:r>
                <a:rPr lang="en-US" sz="1050" b="1" dirty="0"/>
                <a:t> di </a:t>
              </a:r>
              <a:r>
                <a:rPr lang="en-US" sz="1050" b="1" dirty="0" err="1"/>
                <a:t>tangan</a:t>
              </a:r>
              <a:endParaRPr lang="en-MY" sz="1050" b="1" dirty="0"/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4860032" y="4252446"/>
              <a:ext cx="378860" cy="18466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050">
                <a:solidFill>
                  <a:srgbClr val="FFFFFF"/>
                </a:solidFill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6084168" y="5517232"/>
              <a:ext cx="378860" cy="18466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050">
                <a:solidFill>
                  <a:srgbClr val="FFFFFF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16216" y="5499439"/>
              <a:ext cx="2025875" cy="49724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sz="1050" b="1" dirty="0"/>
                <a:t>Isi </a:t>
              </a:r>
              <a:r>
                <a:rPr lang="en-US" sz="1050" b="1" dirty="0" err="1"/>
                <a:t>maklumat</a:t>
              </a:r>
              <a:r>
                <a:rPr lang="en-US" sz="1050" b="1" dirty="0"/>
                <a:t>  </a:t>
              </a:r>
              <a:r>
                <a:rPr lang="en-US" sz="1050" b="1" dirty="0" err="1"/>
                <a:t>pegawai</a:t>
              </a:r>
              <a:r>
                <a:rPr lang="en-US" sz="1050" b="1" dirty="0"/>
                <a:t> di </a:t>
              </a:r>
              <a:r>
                <a:rPr lang="en-US" sz="1050" b="1" dirty="0" err="1"/>
                <a:t>ruangan</a:t>
              </a:r>
              <a:r>
                <a:rPr lang="en-US" sz="1050" b="1" dirty="0"/>
                <a:t> </a:t>
              </a:r>
              <a:r>
                <a:rPr lang="en-US" sz="1050" b="1" dirty="0" err="1"/>
                <a:t>perakuan</a:t>
              </a:r>
              <a:endParaRPr lang="en-MY" sz="1050" b="1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3343270" y="2000637"/>
            <a:ext cx="607952" cy="850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b="1" dirty="0">
                <a:solidFill>
                  <a:srgbClr val="000000"/>
                </a:solidFill>
                <a:cs typeface="Arial" panose="020B0604020202020204" pitchFamily="34" charset="0"/>
              </a:rPr>
              <a:t>17.12.2018</a:t>
            </a:r>
          </a:p>
        </p:txBody>
      </p:sp>
    </p:spTree>
    <p:extLst>
      <p:ext uri="{BB962C8B-B14F-4D97-AF65-F5344CB8AC3E}">
        <p14:creationId xmlns:p14="http://schemas.microsoft.com/office/powerpoint/2010/main" val="323417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Oval 123">
            <a:extLst>
              <a:ext uri="{FF2B5EF4-FFF2-40B4-BE49-F238E27FC236}">
                <a16:creationId xmlns:a16="http://schemas.microsoft.com/office/drawing/2014/main" xmlns="" id="{0B8C9A86-3574-4A2E-BC62-481A2BE7FB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649037" y="412690"/>
            <a:ext cx="39566" cy="3956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xmlns="" id="{2784E464-B64A-4614-9350-2C88DBD46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resources slide 5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xmlns="" id="{6BBBCB2E-F413-4381-8378-02FDC20EA4F6}"/>
              </a:ext>
            </a:extLst>
          </p:cNvPr>
          <p:cNvSpPr/>
          <p:nvPr/>
        </p:nvSpPr>
        <p:spPr>
          <a:xfrm>
            <a:off x="3374800" y="329258"/>
            <a:ext cx="584518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5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Segoe UI" panose="020B0502040204020203" pitchFamily="34" charset="0"/>
              </a:rPr>
              <a:t>JABATAN AKAUNTAN NEGARA MALAYSIA NEGERI JOHOR</a:t>
            </a:r>
          </a:p>
        </p:txBody>
      </p:sp>
      <p:pic>
        <p:nvPicPr>
          <p:cNvPr id="120" name="Picture 119" descr="G:\GAMBAR JATA NEGARA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0136" y="105862"/>
            <a:ext cx="594905" cy="42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0681" y="30752"/>
            <a:ext cx="657757" cy="575538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EFA5AF66-F428-4EBE-A3A8-9F827101F023}"/>
              </a:ext>
            </a:extLst>
          </p:cNvPr>
          <p:cNvSpPr txBox="1"/>
          <p:nvPr/>
        </p:nvSpPr>
        <p:spPr>
          <a:xfrm>
            <a:off x="102476" y="390853"/>
            <a:ext cx="4611414" cy="63177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TATACARA PENJANAAN SIJIL PERAKUAN PANJAR</a:t>
            </a:r>
          </a:p>
        </p:txBody>
      </p:sp>
      <p:sp>
        <p:nvSpPr>
          <p:cNvPr id="25" name="Content Placeholder 3"/>
          <p:cNvSpPr txBox="1">
            <a:spLocks/>
          </p:cNvSpPr>
          <p:nvPr/>
        </p:nvSpPr>
        <p:spPr>
          <a:xfrm>
            <a:off x="-738336" y="1319383"/>
            <a:ext cx="6172200" cy="5940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CETAK </a:t>
            </a:r>
            <a:r>
              <a:rPr lang="en-US" sz="2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LAMPIRAN I DAN II</a:t>
            </a:r>
            <a:endParaRPr lang="en-MY" sz="24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20374" y="1851168"/>
            <a:ext cx="7764405" cy="2949433"/>
            <a:chOff x="601312" y="2564904"/>
            <a:chExt cx="8003136" cy="2496705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2" t="18651" r="20798" b="37896"/>
            <a:stretch/>
          </p:blipFill>
          <p:spPr bwMode="auto">
            <a:xfrm>
              <a:off x="601312" y="2564904"/>
              <a:ext cx="8003136" cy="24967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Oval 27"/>
            <p:cNvSpPr/>
            <p:nvPr/>
          </p:nvSpPr>
          <p:spPr>
            <a:xfrm>
              <a:off x="601312" y="4149080"/>
              <a:ext cx="1296144" cy="47578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050">
                <a:solidFill>
                  <a:srgbClr val="FFFFFF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494112" y="3969060"/>
              <a:ext cx="2160240" cy="3600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050">
                <a:solidFill>
                  <a:srgbClr val="FFFFFF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158408" y="4053389"/>
              <a:ext cx="1478577" cy="21494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50" b="1" dirty="0"/>
                <a:t>17.12.2018</a:t>
              </a:r>
              <a:endParaRPr lang="en-MY" sz="1050" b="1" dirty="0"/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4726360" y="4057494"/>
              <a:ext cx="378860" cy="18466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050">
                <a:solidFill>
                  <a:srgbClr val="FFFFFF"/>
                </a:solidFill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3097924" y="3647368"/>
            <a:ext cx="558938" cy="1521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>
                <a:solidFill>
                  <a:srgbClr val="000000"/>
                </a:solidFill>
                <a:cs typeface="Arial" panose="020B0604020202020204" pitchFamily="34" charset="0"/>
              </a:rPr>
              <a:t>17.12.2018</a:t>
            </a:r>
          </a:p>
        </p:txBody>
      </p:sp>
    </p:spTree>
    <p:extLst>
      <p:ext uri="{BB962C8B-B14F-4D97-AF65-F5344CB8AC3E}">
        <p14:creationId xmlns:p14="http://schemas.microsoft.com/office/powerpoint/2010/main" val="276568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4221" y="1192213"/>
            <a:ext cx="83523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75" indent="-396875" algn="just">
              <a:buFont typeface="+mj-lt"/>
              <a:buAutoNum type="arabicParenR"/>
              <a:tabLst>
                <a:tab pos="396875" algn="l"/>
              </a:tabLst>
            </a:pPr>
            <a:r>
              <a:rPr lang="en-US" sz="20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Baucar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kecil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melangkau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bulan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penggunaan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dana yang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salah</a:t>
            </a:r>
            <a:endParaRPr lang="en-US" sz="20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396875" indent="-396875" algn="just">
              <a:buFont typeface="+mj-lt"/>
              <a:buAutoNum type="arabicParenR"/>
              <a:tabLst>
                <a:tab pos="396875" algn="l"/>
              </a:tabLst>
            </a:pPr>
            <a:endParaRPr lang="en-US" sz="12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396875" indent="-396875" algn="just">
              <a:buFont typeface="+mj-lt"/>
              <a:buAutoNum type="arabicParenR"/>
              <a:tabLst>
                <a:tab pos="396875" algn="l"/>
              </a:tabLst>
            </a:pPr>
            <a:r>
              <a:rPr lang="en-US" sz="20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Rekupmen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panjar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lewat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dibuat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perakuan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2</a:t>
            </a:r>
          </a:p>
          <a:p>
            <a:pPr marL="396875" indent="-396875" algn="just">
              <a:buFont typeface="+mj-lt"/>
              <a:buAutoNum type="arabicParenR"/>
              <a:tabLst>
                <a:tab pos="396875" algn="l"/>
              </a:tabLst>
            </a:pPr>
            <a:endParaRPr lang="en-US" sz="12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396875" indent="-396875" algn="just">
              <a:buFont typeface="+mj-lt"/>
              <a:buAutoNum type="arabicParenR"/>
              <a:tabLst>
                <a:tab pos="396875" algn="l"/>
              </a:tabLst>
            </a:pPr>
            <a:r>
              <a:rPr lang="en-US" sz="20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Lambat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menyemak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status e-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maklum</a:t>
            </a:r>
            <a:endParaRPr lang="en-US" sz="20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396875" indent="-396875" algn="just">
              <a:buFont typeface="+mj-lt"/>
              <a:buAutoNum type="arabicParenR"/>
              <a:tabLst>
                <a:tab pos="396875" algn="l"/>
              </a:tabLst>
            </a:pPr>
            <a:endParaRPr lang="en-US" sz="12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396875" indent="-396875" algn="just">
              <a:buFont typeface="+mj-lt"/>
              <a:buAutoNum type="arabicParenR"/>
              <a:tabLst>
                <a:tab pos="396875" algn="l"/>
              </a:tabLst>
            </a:pPr>
            <a:r>
              <a:rPr lang="en-US" sz="20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Lambat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menunaikan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e-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maklum</a:t>
            </a:r>
            <a:endParaRPr lang="en-US" sz="20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396875" indent="-396875" algn="just">
              <a:buFont typeface="+mj-lt"/>
              <a:buAutoNum type="arabicParenR"/>
              <a:tabLst>
                <a:tab pos="396875" algn="l"/>
              </a:tabLst>
            </a:pPr>
            <a:endParaRPr lang="en-US" sz="12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396875" indent="-396875" algn="just">
              <a:buFont typeface="+mj-lt"/>
              <a:buAutoNum type="arabicParenR"/>
              <a:tabLst>
                <a:tab pos="396875" algn="l"/>
              </a:tabLst>
            </a:pPr>
            <a:r>
              <a:rPr lang="en-US" sz="20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Lambat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membuat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Perakuan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</a:t>
            </a:r>
          </a:p>
          <a:p>
            <a:pPr marL="396875" indent="-396875" algn="just">
              <a:buFont typeface="+mj-lt"/>
              <a:buAutoNum type="arabicParenR"/>
              <a:tabLst>
                <a:tab pos="396875" algn="l"/>
              </a:tabLst>
            </a:pPr>
            <a:endParaRPr lang="en-US" sz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396875" indent="-396875" algn="just">
              <a:buFont typeface="+mj-lt"/>
              <a:buAutoNum type="arabicParenR"/>
              <a:tabLst>
                <a:tab pos="396875" algn="l"/>
              </a:tabLst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Amaun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di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rekupmen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penerimaan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rekupmen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lain</a:t>
            </a:r>
            <a:endParaRPr lang="en-US" sz="18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solidFill>
            <a:srgbClr val="FFC00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ISU-ISU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15" y="4634908"/>
            <a:ext cx="508340" cy="398539"/>
          </a:xfrm>
          <a:prstGeom prst="rect">
            <a:avLst/>
          </a:prstGeom>
        </p:spPr>
      </p:pic>
      <p:sp>
        <p:nvSpPr>
          <p:cNvPr id="8" name="Google Shape;342;p11"/>
          <p:cNvSpPr txBox="1">
            <a:spLocks/>
          </p:cNvSpPr>
          <p:nvPr/>
        </p:nvSpPr>
        <p:spPr>
          <a:xfrm>
            <a:off x="3864429" y="4634908"/>
            <a:ext cx="4365171" cy="41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183" y="4586377"/>
            <a:ext cx="447070" cy="44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0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 flipH="1">
            <a:off x="591291" y="1666314"/>
            <a:ext cx="8095500" cy="1140894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Kod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Akaun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A02991101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/>
            </a:r>
            <a:b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</a:b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-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Akaun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Penyelesaian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Panjar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Khas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126" y="4636088"/>
            <a:ext cx="447070" cy="4470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4" y="4683213"/>
            <a:ext cx="508340" cy="398539"/>
          </a:xfrm>
          <a:prstGeom prst="rect">
            <a:avLst/>
          </a:prstGeom>
        </p:spPr>
      </p:pic>
      <p:sp>
        <p:nvSpPr>
          <p:cNvPr id="8" name="Google Shape;342;p11"/>
          <p:cNvSpPr txBox="1">
            <a:spLocks/>
          </p:cNvSpPr>
          <p:nvPr/>
        </p:nvSpPr>
        <p:spPr>
          <a:xfrm>
            <a:off x="584223" y="4683213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MY" b="1" dirty="0" err="1" smtClean="0"/>
              <a:t>Panjar</a:t>
            </a:r>
            <a:r>
              <a:rPr lang="en-MY" b="1" dirty="0" smtClean="0"/>
              <a:t> </a:t>
            </a:r>
            <a:r>
              <a:rPr lang="en-MY" b="1" dirty="0" err="1"/>
              <a:t>Khas</a:t>
            </a:r>
            <a:r>
              <a:rPr lang="en-MY" b="1" dirty="0"/>
              <a:t> Yang </a:t>
            </a:r>
            <a:r>
              <a:rPr lang="en-MY" b="1" dirty="0" err="1"/>
              <a:t>Menggunakan</a:t>
            </a:r>
            <a:r>
              <a:rPr lang="en-MY" b="1" dirty="0"/>
              <a:t> </a:t>
            </a:r>
            <a:r>
              <a:rPr lang="en-MY" b="1" dirty="0" err="1"/>
              <a:t>Modul</a:t>
            </a:r>
            <a:r>
              <a:rPr lang="en-MY" b="1" dirty="0"/>
              <a:t> </a:t>
            </a:r>
            <a:r>
              <a:rPr lang="en-MY" b="1" dirty="0" err="1"/>
              <a:t>Panjar</a:t>
            </a:r>
            <a:r>
              <a:rPr lang="en-MY" b="1" dirty="0"/>
              <a:t> di Portal </a:t>
            </a:r>
            <a:r>
              <a:rPr lang="en-MY" b="1" dirty="0" err="1"/>
              <a:t>iGFMAS</a:t>
            </a:r>
            <a:endParaRPr lang="en-MY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152525"/>
            <a:ext cx="8521700" cy="34163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89781132"/>
              </p:ext>
            </p:extLst>
          </p:nvPr>
        </p:nvGraphicFramePr>
        <p:xfrm>
          <a:off x="289559" y="914400"/>
          <a:ext cx="7048501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7808323" y="1859887"/>
            <a:ext cx="1225949" cy="2431435"/>
            <a:chOff x="10580913" y="2335273"/>
            <a:chExt cx="1384663" cy="3241913"/>
          </a:xfrm>
        </p:grpSpPr>
        <p:sp>
          <p:nvSpPr>
            <p:cNvPr id="8" name="Rectangle 7"/>
            <p:cNvSpPr/>
            <p:nvPr/>
          </p:nvSpPr>
          <p:spPr>
            <a:xfrm>
              <a:off x="10580913" y="2335273"/>
              <a:ext cx="1384663" cy="309887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MY" sz="105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646226" y="2335273"/>
              <a:ext cx="1254034" cy="3241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MY" sz="1200" dirty="0"/>
            </a:p>
            <a:p>
              <a:pPr algn="ctr"/>
              <a:endParaRPr lang="en-MY" sz="1200" dirty="0"/>
            </a:p>
            <a:p>
              <a:pPr algn="ctr"/>
              <a:endParaRPr lang="en-MY" sz="1200" dirty="0"/>
            </a:p>
            <a:p>
              <a:pPr algn="ctr"/>
              <a:r>
                <a:rPr lang="en-MY" sz="1600" b="1" dirty="0" err="1"/>
                <a:t>Tarikh</a:t>
              </a:r>
              <a:r>
                <a:rPr lang="en-MY" sz="1600" b="1" dirty="0"/>
                <a:t> </a:t>
              </a:r>
              <a:r>
                <a:rPr lang="en-MY" sz="1600" b="1" dirty="0" err="1"/>
                <a:t>Akhir</a:t>
              </a:r>
              <a:r>
                <a:rPr lang="en-MY" sz="1600" b="1" dirty="0"/>
                <a:t> </a:t>
              </a:r>
              <a:r>
                <a:rPr lang="en-MY" sz="1600" b="1" dirty="0">
                  <a:solidFill>
                    <a:srgbClr val="FF0000"/>
                  </a:solidFill>
                </a:rPr>
                <a:t>9.12.2019 (</a:t>
              </a:r>
              <a:r>
                <a:rPr lang="en-MY" sz="1600" b="1" dirty="0" err="1">
                  <a:solidFill>
                    <a:srgbClr val="FF0000"/>
                  </a:solidFill>
                </a:rPr>
                <a:t>Isnin</a:t>
              </a:r>
              <a:r>
                <a:rPr lang="en-MY" sz="1600" b="1" dirty="0">
                  <a:solidFill>
                    <a:srgbClr val="FF0000"/>
                  </a:solidFill>
                </a:rPr>
                <a:t>)</a:t>
              </a:r>
            </a:p>
            <a:p>
              <a:pPr algn="ctr"/>
              <a:endParaRPr lang="en-MY" sz="1200" dirty="0"/>
            </a:p>
            <a:p>
              <a:pPr algn="ctr"/>
              <a:endParaRPr lang="en-MY" sz="1200" dirty="0"/>
            </a:p>
            <a:p>
              <a:pPr algn="ctr"/>
              <a:endParaRPr lang="en-MY" sz="1200" dirty="0"/>
            </a:p>
          </p:txBody>
        </p:sp>
      </p:grpSp>
      <p:sp>
        <p:nvSpPr>
          <p:cNvPr id="11" name="Right Brace 10"/>
          <p:cNvSpPr/>
          <p:nvPr/>
        </p:nvSpPr>
        <p:spPr>
          <a:xfrm>
            <a:off x="7338060" y="1599838"/>
            <a:ext cx="421277" cy="280198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 sz="1050"/>
          </a:p>
        </p:txBody>
      </p:sp>
    </p:spTree>
    <p:extLst>
      <p:ext uri="{BB962C8B-B14F-4D97-AF65-F5344CB8AC3E}">
        <p14:creationId xmlns:p14="http://schemas.microsoft.com/office/powerpoint/2010/main" val="344025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MY" b="1" dirty="0" err="1" smtClean="0"/>
              <a:t>Panjar</a:t>
            </a:r>
            <a:r>
              <a:rPr lang="en-MY" b="1" dirty="0" smtClean="0"/>
              <a:t> </a:t>
            </a:r>
            <a:r>
              <a:rPr lang="en-MY" b="1" dirty="0" err="1"/>
              <a:t>Khas</a:t>
            </a:r>
            <a:r>
              <a:rPr lang="en-MY" b="1" dirty="0"/>
              <a:t> Yang </a:t>
            </a:r>
            <a:r>
              <a:rPr lang="en-MY" b="1" dirty="0" err="1"/>
              <a:t>Menggunakan</a:t>
            </a:r>
            <a:r>
              <a:rPr lang="en-MY" b="1" dirty="0"/>
              <a:t> </a:t>
            </a:r>
            <a:r>
              <a:rPr lang="en-MY" b="1" dirty="0" smtClean="0"/>
              <a:t/>
            </a:r>
            <a:br>
              <a:rPr lang="en-MY" b="1" dirty="0" smtClean="0"/>
            </a:br>
            <a:r>
              <a:rPr lang="en-MY" b="1" dirty="0" err="1" smtClean="0"/>
              <a:t>Modul</a:t>
            </a:r>
            <a:r>
              <a:rPr lang="en-MY" b="1" dirty="0" smtClean="0"/>
              <a:t> </a:t>
            </a:r>
            <a:r>
              <a:rPr lang="en-MY" b="1" dirty="0" err="1"/>
              <a:t>Panjar</a:t>
            </a:r>
            <a:r>
              <a:rPr lang="en-MY" b="1" dirty="0"/>
              <a:t> di Portal </a:t>
            </a:r>
            <a:r>
              <a:rPr lang="en-MY" b="1" dirty="0" err="1"/>
              <a:t>iGFMAS</a:t>
            </a:r>
            <a:endParaRPr lang="en-MY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152525"/>
            <a:ext cx="8521700" cy="34163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748377"/>
              </p:ext>
            </p:extLst>
          </p:nvPr>
        </p:nvGraphicFramePr>
        <p:xfrm>
          <a:off x="462014" y="1425353"/>
          <a:ext cx="8404186" cy="28270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06180">
                  <a:extLst>
                    <a:ext uri="{9D8B030D-6E8A-4147-A177-3AD203B41FA5}">
                      <a16:colId xmlns:a16="http://schemas.microsoft.com/office/drawing/2014/main" xmlns="" val="3847184224"/>
                    </a:ext>
                  </a:extLst>
                </a:gridCol>
                <a:gridCol w="6318732">
                  <a:extLst>
                    <a:ext uri="{9D8B030D-6E8A-4147-A177-3AD203B41FA5}">
                      <a16:colId xmlns:a16="http://schemas.microsoft.com/office/drawing/2014/main" xmlns="" val="2040434619"/>
                    </a:ext>
                  </a:extLst>
                </a:gridCol>
                <a:gridCol w="1479274">
                  <a:extLst>
                    <a:ext uri="{9D8B030D-6E8A-4147-A177-3AD203B41FA5}">
                      <a16:colId xmlns:a16="http://schemas.microsoft.com/office/drawing/2014/main" xmlns="" val="3850078536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MY" sz="1600" b="1" dirty="0" smtClean="0"/>
                        <a:t>BIL</a:t>
                      </a:r>
                      <a:endParaRPr lang="en-MY" sz="16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600" b="1" dirty="0" smtClean="0"/>
                        <a:t>AKTIVITI / TUGAS</a:t>
                      </a:r>
                      <a:endParaRPr lang="en-MY" sz="16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600" b="1" dirty="0" smtClean="0"/>
                        <a:t>TANGGUNG JAWAB</a:t>
                      </a:r>
                      <a:endParaRPr lang="en-MY" sz="16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54128597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MY" sz="1600" b="0" dirty="0" smtClean="0"/>
                        <a:t>1.</a:t>
                      </a:r>
                      <a:endParaRPr lang="en-MY" sz="1600" b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Membuat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semakan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bank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memastikan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wang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rekupmen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telah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dikreditkan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akaun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bank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Panjar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Khas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bagi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membolehkan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tindakan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Penerimaan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Rekupmen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dilakukan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MY" sz="2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600" b="1" dirty="0" smtClean="0"/>
                        <a:t>PTJ</a:t>
                      </a:r>
                      <a:endParaRPr lang="en-MY" sz="16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58179332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MY" sz="1600" b="0" dirty="0" smtClean="0"/>
                        <a:t>2.</a:t>
                      </a:r>
                      <a:endParaRPr lang="en-MY" sz="1600" b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Memastikan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Penerimaan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Rekupmen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diluluskan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(status 80).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Pastikan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baki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Buku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Tunai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Akaun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Panjar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sama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apungan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diluluskan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  <a:endParaRPr lang="en-MY" sz="2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600" b="1" dirty="0" smtClean="0"/>
                        <a:t>PTJ</a:t>
                      </a:r>
                      <a:endParaRPr lang="en-MY" sz="16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2603354369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7324343" y="-16869"/>
            <a:ext cx="1721757" cy="1382126"/>
            <a:chOff x="9692639" y="342305"/>
            <a:chExt cx="2307771" cy="1886793"/>
          </a:xfrm>
        </p:grpSpPr>
        <p:sp>
          <p:nvSpPr>
            <p:cNvPr id="7" name="8-Point Star 6"/>
            <p:cNvSpPr/>
            <p:nvPr/>
          </p:nvSpPr>
          <p:spPr>
            <a:xfrm>
              <a:off x="9692639" y="342305"/>
              <a:ext cx="2307771" cy="1886793"/>
            </a:xfrm>
            <a:prstGeom prst="star8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05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009534" y="424344"/>
              <a:ext cx="1683900" cy="1590198"/>
            </a:xfrm>
            <a:prstGeom prst="star8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b="1" dirty="0" err="1"/>
                <a:t>Tarikh</a:t>
              </a:r>
              <a:r>
                <a:rPr lang="en-MY" sz="1200" b="1" dirty="0"/>
                <a:t> </a:t>
              </a:r>
              <a:r>
                <a:rPr lang="en-MY" sz="1200" b="1" dirty="0" err="1"/>
                <a:t>Akhir</a:t>
              </a:r>
              <a:r>
                <a:rPr lang="en-MY" sz="1200" b="1" dirty="0"/>
                <a:t> </a:t>
              </a:r>
              <a:r>
                <a:rPr lang="en-MY" sz="1200" b="1" dirty="0">
                  <a:solidFill>
                    <a:srgbClr val="FF0000"/>
                  </a:solidFill>
                </a:rPr>
                <a:t>12.12.19 (</a:t>
              </a:r>
              <a:r>
                <a:rPr lang="en-MY" sz="1200" b="1" dirty="0" err="1">
                  <a:solidFill>
                    <a:srgbClr val="FF0000"/>
                  </a:solidFill>
                </a:rPr>
                <a:t>Khamis</a:t>
              </a:r>
              <a:r>
                <a:rPr lang="en-MY" sz="1200" b="1" dirty="0">
                  <a:solidFill>
                    <a:srgbClr val="FF0000"/>
                  </a:solidFill>
                </a:rPr>
                <a:t>)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126" y="4636088"/>
            <a:ext cx="447070" cy="4470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4" y="4683213"/>
            <a:ext cx="508340" cy="398539"/>
          </a:xfrm>
          <a:prstGeom prst="rect">
            <a:avLst/>
          </a:prstGeom>
        </p:spPr>
      </p:pic>
      <p:sp>
        <p:nvSpPr>
          <p:cNvPr id="11" name="Google Shape;342;p11"/>
          <p:cNvSpPr txBox="1">
            <a:spLocks/>
          </p:cNvSpPr>
          <p:nvPr/>
        </p:nvSpPr>
        <p:spPr>
          <a:xfrm>
            <a:off x="584223" y="4683213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10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501" y="82296"/>
            <a:ext cx="8095500" cy="963954"/>
          </a:xfrm>
        </p:spPr>
        <p:txBody>
          <a:bodyPr>
            <a:normAutofit fontScale="90000"/>
          </a:bodyPr>
          <a:lstStyle/>
          <a:p>
            <a:pPr algn="l"/>
            <a:r>
              <a:rPr lang="en-MY" b="1" dirty="0" err="1" smtClean="0"/>
              <a:t>Panjar</a:t>
            </a:r>
            <a:r>
              <a:rPr lang="en-MY" b="1" dirty="0" smtClean="0"/>
              <a:t> </a:t>
            </a:r>
            <a:r>
              <a:rPr lang="en-MY" b="1" dirty="0" err="1"/>
              <a:t>Khas</a:t>
            </a:r>
            <a:r>
              <a:rPr lang="en-MY" b="1" dirty="0"/>
              <a:t> Yang </a:t>
            </a:r>
            <a:r>
              <a:rPr lang="en-MY" b="1" dirty="0" err="1" smtClean="0"/>
              <a:t>Menggunakan</a:t>
            </a:r>
            <a:r>
              <a:rPr lang="en-MY" b="1" dirty="0" smtClean="0"/>
              <a:t> </a:t>
            </a:r>
            <a:r>
              <a:rPr lang="en-MY" b="1" dirty="0" err="1" smtClean="0"/>
              <a:t>Modul</a:t>
            </a:r>
            <a:r>
              <a:rPr lang="en-MY" b="1" dirty="0" smtClean="0"/>
              <a:t> </a:t>
            </a:r>
            <a:r>
              <a:rPr lang="en-MY" b="1" dirty="0" err="1"/>
              <a:t>Panjar</a:t>
            </a:r>
            <a:r>
              <a:rPr lang="en-MY" b="1" dirty="0"/>
              <a:t> di Portal </a:t>
            </a:r>
            <a:r>
              <a:rPr lang="en-MY" b="1" dirty="0" err="1" smtClean="0"/>
              <a:t>iGFMAS</a:t>
            </a:r>
            <a:r>
              <a:rPr lang="en-MY" b="1" dirty="0" smtClean="0"/>
              <a:t> </a:t>
            </a:r>
            <a:r>
              <a:rPr lang="en-MY" sz="2200" b="1" dirty="0" smtClean="0"/>
              <a:t>(</a:t>
            </a:r>
            <a:r>
              <a:rPr lang="en-MY" sz="2200" b="1" dirty="0" err="1" smtClean="0"/>
              <a:t>samb</a:t>
            </a:r>
            <a:r>
              <a:rPr lang="en-MY" sz="2200" b="1" dirty="0" smtClean="0"/>
              <a:t>)</a:t>
            </a:r>
            <a:endParaRPr lang="en-MY" sz="2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152525"/>
            <a:ext cx="8521700" cy="34163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034396"/>
              </p:ext>
            </p:extLst>
          </p:nvPr>
        </p:nvGraphicFramePr>
        <p:xfrm>
          <a:off x="282614" y="1046250"/>
          <a:ext cx="8583586" cy="28270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79898">
                  <a:extLst>
                    <a:ext uri="{9D8B030D-6E8A-4147-A177-3AD203B41FA5}">
                      <a16:colId xmlns:a16="http://schemas.microsoft.com/office/drawing/2014/main" xmlns="" val="3847184224"/>
                    </a:ext>
                  </a:extLst>
                </a:gridCol>
                <a:gridCol w="6492837">
                  <a:extLst>
                    <a:ext uri="{9D8B030D-6E8A-4147-A177-3AD203B41FA5}">
                      <a16:colId xmlns:a16="http://schemas.microsoft.com/office/drawing/2014/main" xmlns="" val="2040434619"/>
                    </a:ext>
                  </a:extLst>
                </a:gridCol>
                <a:gridCol w="1510851">
                  <a:extLst>
                    <a:ext uri="{9D8B030D-6E8A-4147-A177-3AD203B41FA5}">
                      <a16:colId xmlns:a16="http://schemas.microsoft.com/office/drawing/2014/main" xmlns="" val="3850078536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MY" sz="1600" b="1" dirty="0" smtClean="0"/>
                        <a:t>BIL</a:t>
                      </a:r>
                      <a:endParaRPr lang="en-MY" sz="16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600" b="1" dirty="0" smtClean="0"/>
                        <a:t>AKTIVITI / TUGAS</a:t>
                      </a:r>
                      <a:endParaRPr lang="en-MY" sz="16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600" b="1" dirty="0" smtClean="0"/>
                        <a:t>TANGGUNG JAWAB</a:t>
                      </a:r>
                      <a:endParaRPr lang="en-MY" sz="16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54128597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MY" sz="2000" b="0" dirty="0" smtClean="0"/>
                        <a:t>3.</a:t>
                      </a:r>
                      <a:endParaRPr lang="en-MY" sz="2000" b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Memastikan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semua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proses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panjar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PTJ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diselesaikan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sebelum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penutupan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akaun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bagi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memastikan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tunai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tangan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dan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baki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bank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adalah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bersamaan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apungan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diluluskan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MY" sz="2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b="1" dirty="0" smtClean="0"/>
                        <a:t>PTJ</a:t>
                      </a:r>
                      <a:endParaRPr lang="en-MY" sz="20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34087102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4.</a:t>
                      </a:r>
                      <a:endParaRPr lang="en-MY" sz="2000" b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Rujuk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semula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Laporan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Senarai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Dokumen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Bagi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Proses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Panjar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Belum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Selesai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memastikan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semua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proses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panjar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telah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lengkap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dan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sempurna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MY" sz="2000" b="0" dirty="0" smtClean="0">
                        <a:effectLst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000" b="1" dirty="0" smtClean="0"/>
                        <a:t>PTJ</a:t>
                      </a:r>
                    </a:p>
                    <a:p>
                      <a:pPr algn="ctr"/>
                      <a:endParaRPr lang="en-MY" sz="2000" b="1" dirty="0"/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654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 flipH="1">
            <a:off x="663540" y="257175"/>
            <a:ext cx="8095500" cy="903378"/>
          </a:xfrm>
        </p:spPr>
        <p:txBody>
          <a:bodyPr/>
          <a:lstStyle/>
          <a:p>
            <a:r>
              <a:rPr lang="en-MY" sz="2600" b="1" dirty="0">
                <a:solidFill>
                  <a:schemeClr val="tx1"/>
                </a:solidFill>
              </a:rPr>
              <a:t>TARIKH AKHIR DOKUMEN KEWANGAN TAHUN 2019 </a:t>
            </a:r>
            <a:r>
              <a:rPr lang="en-MY" sz="2600" b="1" dirty="0" smtClean="0">
                <a:solidFill>
                  <a:schemeClr val="tx1"/>
                </a:solidFill>
              </a:rPr>
              <a:t>(</a:t>
            </a:r>
            <a:r>
              <a:rPr lang="en-MY" sz="2600" b="1" dirty="0" err="1">
                <a:solidFill>
                  <a:schemeClr val="tx1"/>
                </a:solidFill>
              </a:rPr>
              <a:t>berdasarkan</a:t>
            </a:r>
            <a:r>
              <a:rPr lang="en-MY" sz="2600" b="1" dirty="0">
                <a:solidFill>
                  <a:schemeClr val="tx1"/>
                </a:solidFill>
              </a:rPr>
              <a:t> SPANM </a:t>
            </a:r>
            <a:r>
              <a:rPr lang="en-MY" sz="2600" b="1" dirty="0" err="1">
                <a:solidFill>
                  <a:schemeClr val="tx1"/>
                </a:solidFill>
              </a:rPr>
              <a:t>Bil</a:t>
            </a:r>
            <a:r>
              <a:rPr lang="en-MY" sz="2600" b="1" dirty="0">
                <a:solidFill>
                  <a:schemeClr val="tx1"/>
                </a:solidFill>
              </a:rPr>
              <a:t> 8/2018) 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94725" y="4662488"/>
            <a:ext cx="549275" cy="393700"/>
          </a:xfrm>
        </p:spPr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993520"/>
              </p:ext>
            </p:extLst>
          </p:nvPr>
        </p:nvGraphicFramePr>
        <p:xfrm>
          <a:off x="485776" y="1307306"/>
          <a:ext cx="8410576" cy="299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41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73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19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3272">
                <a:tc>
                  <a:txBody>
                    <a:bodyPr/>
                    <a:lstStyle/>
                    <a:p>
                      <a:pPr algn="ctr"/>
                      <a:r>
                        <a:rPr lang="en-MY" sz="2400" dirty="0" err="1" smtClean="0">
                          <a:solidFill>
                            <a:schemeClr val="tx1"/>
                          </a:solidFill>
                        </a:rPr>
                        <a:t>Dokumen</a:t>
                      </a:r>
                      <a:r>
                        <a:rPr lang="en-MY" sz="2400" dirty="0" smtClean="0">
                          <a:solidFill>
                            <a:schemeClr val="tx1"/>
                          </a:solidFill>
                        </a:rPr>
                        <a:t> / Proses</a:t>
                      </a:r>
                      <a:endParaRPr lang="en-MY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400" dirty="0" err="1" smtClean="0">
                          <a:solidFill>
                            <a:schemeClr val="tx1"/>
                          </a:solidFill>
                        </a:rPr>
                        <a:t>Tarikh</a:t>
                      </a:r>
                      <a:r>
                        <a:rPr lang="en-MY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MY" sz="2400" dirty="0" err="1" smtClean="0">
                          <a:solidFill>
                            <a:schemeClr val="tx1"/>
                          </a:solidFill>
                        </a:rPr>
                        <a:t>Akhir</a:t>
                      </a:r>
                      <a:endParaRPr lang="en-MY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400" dirty="0" err="1" smtClean="0">
                          <a:solidFill>
                            <a:schemeClr val="tx1"/>
                          </a:solidFill>
                        </a:rPr>
                        <a:t>Catatan</a:t>
                      </a:r>
                      <a:endParaRPr lang="en-MY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084">
                <a:tc>
                  <a:txBody>
                    <a:bodyPr/>
                    <a:lstStyle/>
                    <a:p>
                      <a:r>
                        <a:rPr lang="en-MY" sz="2400" dirty="0" err="1" smtClean="0">
                          <a:solidFill>
                            <a:schemeClr val="tx1"/>
                          </a:solidFill>
                        </a:rPr>
                        <a:t>Invois</a:t>
                      </a:r>
                      <a:r>
                        <a:rPr lang="en-MY" sz="2400" dirty="0" smtClean="0">
                          <a:solidFill>
                            <a:schemeClr val="tx1"/>
                          </a:solidFill>
                        </a:rPr>
                        <a:t> (DR)</a:t>
                      </a:r>
                      <a:endParaRPr lang="en-MY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MY" sz="2400" dirty="0" smtClean="0">
                          <a:solidFill>
                            <a:schemeClr val="tx1"/>
                          </a:solidFill>
                        </a:rPr>
                        <a:t>31 </a:t>
                      </a:r>
                      <a:r>
                        <a:rPr lang="en-MY" sz="2400" dirty="0" err="1" smtClean="0">
                          <a:solidFill>
                            <a:schemeClr val="tx1"/>
                          </a:solidFill>
                        </a:rPr>
                        <a:t>Disember</a:t>
                      </a:r>
                      <a:r>
                        <a:rPr lang="en-MY" sz="2400" dirty="0" smtClean="0">
                          <a:solidFill>
                            <a:schemeClr val="tx1"/>
                          </a:solidFill>
                        </a:rPr>
                        <a:t> 2019</a:t>
                      </a:r>
                      <a:endParaRPr lang="en-MY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MY" sz="2400" dirty="0" err="1" smtClean="0">
                          <a:solidFill>
                            <a:schemeClr val="tx1"/>
                          </a:solidFill>
                        </a:rPr>
                        <a:t>Termasuk</a:t>
                      </a:r>
                      <a:r>
                        <a:rPr lang="en-MY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MY" sz="2400" dirty="0" err="1" smtClean="0">
                          <a:solidFill>
                            <a:schemeClr val="tx1"/>
                          </a:solidFill>
                        </a:rPr>
                        <a:t>Kuiri</a:t>
                      </a:r>
                      <a:r>
                        <a:rPr lang="en-MY" sz="240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MY" sz="2400" dirty="0" err="1" smtClean="0">
                          <a:solidFill>
                            <a:schemeClr val="tx1"/>
                          </a:solidFill>
                        </a:rPr>
                        <a:t>sekiranya</a:t>
                      </a:r>
                      <a:r>
                        <a:rPr lang="en-MY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MY" sz="2400" baseline="0" dirty="0" err="1" smtClean="0">
                          <a:solidFill>
                            <a:schemeClr val="tx1"/>
                          </a:solidFill>
                        </a:rPr>
                        <a:t>berkaitan</a:t>
                      </a:r>
                      <a:r>
                        <a:rPr lang="en-MY" sz="24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MY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8084">
                <a:tc>
                  <a:txBody>
                    <a:bodyPr/>
                    <a:lstStyle/>
                    <a:p>
                      <a:r>
                        <a:rPr lang="en-MY" sz="2400" dirty="0" smtClean="0">
                          <a:solidFill>
                            <a:schemeClr val="tx1"/>
                          </a:solidFill>
                        </a:rPr>
                        <a:t>Resit (DZ)</a:t>
                      </a:r>
                      <a:endParaRPr lang="en-MY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8084">
                <a:tc>
                  <a:txBody>
                    <a:bodyPr/>
                    <a:lstStyle/>
                    <a:p>
                      <a:r>
                        <a:rPr lang="en-MY" sz="2400" dirty="0" err="1" smtClean="0">
                          <a:solidFill>
                            <a:schemeClr val="tx1"/>
                          </a:solidFill>
                        </a:rPr>
                        <a:t>Serahan</a:t>
                      </a:r>
                      <a:r>
                        <a:rPr lang="en-MY" sz="2400" dirty="0" smtClean="0">
                          <a:solidFill>
                            <a:schemeClr val="tx1"/>
                          </a:solidFill>
                        </a:rPr>
                        <a:t> Wang</a:t>
                      </a:r>
                      <a:endParaRPr lang="en-MY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3272">
                <a:tc>
                  <a:txBody>
                    <a:bodyPr/>
                    <a:lstStyle/>
                    <a:p>
                      <a:r>
                        <a:rPr lang="en-MY" sz="2400" dirty="0" err="1" smtClean="0">
                          <a:solidFill>
                            <a:schemeClr val="tx1"/>
                          </a:solidFill>
                        </a:rPr>
                        <a:t>Penyata</a:t>
                      </a:r>
                      <a:r>
                        <a:rPr lang="en-MY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MY" sz="2400" dirty="0" err="1" smtClean="0">
                          <a:solidFill>
                            <a:schemeClr val="tx1"/>
                          </a:solidFill>
                        </a:rPr>
                        <a:t>Pemungut</a:t>
                      </a:r>
                      <a:r>
                        <a:rPr lang="en-MY" sz="2400" dirty="0" smtClean="0">
                          <a:solidFill>
                            <a:schemeClr val="tx1"/>
                          </a:solidFill>
                        </a:rPr>
                        <a:t> (DO)</a:t>
                      </a:r>
                      <a:endParaRPr lang="en-MY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8084">
                <a:tc>
                  <a:txBody>
                    <a:bodyPr/>
                    <a:lstStyle/>
                    <a:p>
                      <a:r>
                        <a:rPr lang="en-MY" sz="2400" dirty="0" err="1" smtClean="0">
                          <a:solidFill>
                            <a:schemeClr val="tx1"/>
                          </a:solidFill>
                        </a:rPr>
                        <a:t>Baucar</a:t>
                      </a:r>
                      <a:r>
                        <a:rPr lang="en-MY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MY" sz="2400" dirty="0" err="1" smtClean="0">
                          <a:solidFill>
                            <a:schemeClr val="tx1"/>
                          </a:solidFill>
                        </a:rPr>
                        <a:t>Jurnal</a:t>
                      </a:r>
                      <a:r>
                        <a:rPr lang="en-MY" sz="2400" dirty="0" smtClean="0">
                          <a:solidFill>
                            <a:schemeClr val="tx1"/>
                          </a:solidFill>
                        </a:rPr>
                        <a:t> AR</a:t>
                      </a:r>
                      <a:endParaRPr lang="en-MY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126" y="4636088"/>
            <a:ext cx="447070" cy="4470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4" y="4683213"/>
            <a:ext cx="508340" cy="398539"/>
          </a:xfrm>
          <a:prstGeom prst="rect">
            <a:avLst/>
          </a:prstGeom>
        </p:spPr>
      </p:pic>
      <p:sp>
        <p:nvSpPr>
          <p:cNvPr id="12" name="Google Shape;342;p11"/>
          <p:cNvSpPr txBox="1">
            <a:spLocks/>
          </p:cNvSpPr>
          <p:nvPr/>
        </p:nvSpPr>
        <p:spPr>
          <a:xfrm>
            <a:off x="584223" y="4683213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22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546872" y="111834"/>
            <a:ext cx="8095500" cy="1095174"/>
          </a:xfrm>
        </p:spPr>
        <p:txBody>
          <a:bodyPr/>
          <a:lstStyle/>
          <a:p>
            <a:r>
              <a:rPr lang="en-MY" b="1" dirty="0" err="1"/>
              <a:t>Panjar</a:t>
            </a:r>
            <a:r>
              <a:rPr lang="en-MY" b="1" dirty="0"/>
              <a:t> </a:t>
            </a:r>
            <a:r>
              <a:rPr lang="en-MY" b="1" dirty="0" err="1"/>
              <a:t>Khas</a:t>
            </a:r>
            <a:r>
              <a:rPr lang="en-MY" b="1" dirty="0"/>
              <a:t> Yang </a:t>
            </a:r>
            <a:r>
              <a:rPr lang="en-MY" b="1" dirty="0" smtClean="0">
                <a:solidFill>
                  <a:srgbClr val="7030A0"/>
                </a:solidFill>
              </a:rPr>
              <a:t>TIDAK</a:t>
            </a:r>
            <a:r>
              <a:rPr lang="en-MY" b="1" dirty="0" smtClean="0"/>
              <a:t> </a:t>
            </a:r>
            <a:r>
              <a:rPr lang="en-MY" b="1" dirty="0" err="1" smtClean="0"/>
              <a:t>Menggunakan</a:t>
            </a:r>
            <a:r>
              <a:rPr lang="en-MY" b="1" dirty="0" smtClean="0"/>
              <a:t> </a:t>
            </a:r>
            <a:r>
              <a:rPr lang="en-MY" b="1" dirty="0" err="1"/>
              <a:t>Modul</a:t>
            </a:r>
            <a:r>
              <a:rPr lang="en-MY" b="1" dirty="0"/>
              <a:t> </a:t>
            </a:r>
            <a:r>
              <a:rPr lang="en-MY" b="1" dirty="0" err="1"/>
              <a:t>Panjar</a:t>
            </a:r>
            <a:r>
              <a:rPr lang="en-MY" b="1" dirty="0"/>
              <a:t> di Portal </a:t>
            </a:r>
            <a:r>
              <a:rPr lang="en-MY" b="1" dirty="0" err="1"/>
              <a:t>iGFMAS</a:t>
            </a:r>
            <a:endParaRPr lang="en-MY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11993287"/>
              </p:ext>
            </p:extLst>
          </p:nvPr>
        </p:nvGraphicFramePr>
        <p:xfrm>
          <a:off x="420386" y="1283716"/>
          <a:ext cx="8476488" cy="2853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0386" y="4137170"/>
            <a:ext cx="2783280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800" b="1" dirty="0" err="1">
                <a:solidFill>
                  <a:schemeClr val="tx1"/>
                </a:solidFill>
              </a:rPr>
              <a:t>Tindakan</a:t>
            </a:r>
            <a:r>
              <a:rPr lang="en-MY" sz="1800" b="1" dirty="0">
                <a:solidFill>
                  <a:schemeClr val="tx1"/>
                </a:solidFill>
              </a:rPr>
              <a:t> : PTJ &amp; PP</a:t>
            </a:r>
          </a:p>
          <a:p>
            <a:pPr algn="ctr"/>
            <a:r>
              <a:rPr lang="en-MY" sz="1800" b="1" dirty="0" err="1">
                <a:solidFill>
                  <a:schemeClr val="tx1"/>
                </a:solidFill>
              </a:rPr>
              <a:t>Tarikh</a:t>
            </a:r>
            <a:r>
              <a:rPr lang="en-MY" sz="1800" b="1" dirty="0">
                <a:solidFill>
                  <a:schemeClr val="tx1"/>
                </a:solidFill>
              </a:rPr>
              <a:t> </a:t>
            </a:r>
            <a:r>
              <a:rPr lang="en-MY" sz="1800" b="1" dirty="0" err="1">
                <a:solidFill>
                  <a:schemeClr val="tx1"/>
                </a:solidFill>
              </a:rPr>
              <a:t>Akhir</a:t>
            </a:r>
            <a:r>
              <a:rPr lang="en-MY" sz="18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9.12.2019</a:t>
            </a:r>
            <a:endParaRPr lang="en-MY" sz="18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91839" y="4137170"/>
            <a:ext cx="2693739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800" b="1" dirty="0" err="1">
                <a:solidFill>
                  <a:schemeClr val="tx1"/>
                </a:solidFill>
              </a:rPr>
              <a:t>Tindakan</a:t>
            </a:r>
            <a:r>
              <a:rPr lang="en-MY" sz="1800" b="1" dirty="0">
                <a:solidFill>
                  <a:schemeClr val="tx1"/>
                </a:solidFill>
              </a:rPr>
              <a:t> : PTJ</a:t>
            </a:r>
          </a:p>
          <a:p>
            <a:pPr algn="ctr"/>
            <a:r>
              <a:rPr lang="en-MY" sz="1800" b="1" dirty="0" err="1">
                <a:solidFill>
                  <a:schemeClr val="tx1"/>
                </a:solidFill>
              </a:rPr>
              <a:t>Tarikh</a:t>
            </a:r>
            <a:r>
              <a:rPr lang="en-MY" sz="1800" b="1" dirty="0">
                <a:solidFill>
                  <a:schemeClr val="tx1"/>
                </a:solidFill>
              </a:rPr>
              <a:t> </a:t>
            </a:r>
            <a:r>
              <a:rPr lang="en-MY" sz="1800" b="1" dirty="0" err="1">
                <a:solidFill>
                  <a:schemeClr val="tx1"/>
                </a:solidFill>
              </a:rPr>
              <a:t>Akhir</a:t>
            </a:r>
            <a:r>
              <a:rPr lang="en-MY" sz="18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MY" sz="1800" b="1" dirty="0">
                <a:solidFill>
                  <a:schemeClr val="tx1"/>
                </a:solidFill>
              </a:rPr>
              <a:t>12.12.2019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73751" y="4137170"/>
            <a:ext cx="2823123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800" b="1" dirty="0" err="1">
                <a:solidFill>
                  <a:schemeClr val="tx1"/>
                </a:solidFill>
              </a:rPr>
              <a:t>Tindakan</a:t>
            </a:r>
            <a:r>
              <a:rPr lang="en-MY" sz="1800" b="1" dirty="0">
                <a:solidFill>
                  <a:schemeClr val="tx1"/>
                </a:solidFill>
              </a:rPr>
              <a:t> : PTJ</a:t>
            </a:r>
          </a:p>
          <a:p>
            <a:pPr algn="ctr"/>
            <a:r>
              <a:rPr lang="en-MY" sz="1800" b="1" dirty="0" err="1">
                <a:solidFill>
                  <a:schemeClr val="tx1"/>
                </a:solidFill>
              </a:rPr>
              <a:t>Tarikh</a:t>
            </a:r>
            <a:r>
              <a:rPr lang="en-MY" sz="1800" b="1" dirty="0">
                <a:solidFill>
                  <a:schemeClr val="tx1"/>
                </a:solidFill>
              </a:rPr>
              <a:t> </a:t>
            </a:r>
            <a:r>
              <a:rPr lang="en-MY" sz="1800" b="1" dirty="0" err="1">
                <a:solidFill>
                  <a:schemeClr val="tx1"/>
                </a:solidFill>
              </a:rPr>
              <a:t>Akhir</a:t>
            </a:r>
            <a:r>
              <a:rPr lang="en-MY" sz="18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MY" sz="1800" b="1" dirty="0">
                <a:solidFill>
                  <a:schemeClr val="tx1"/>
                </a:solidFill>
              </a:rPr>
              <a:t>12.12.2019</a:t>
            </a:r>
          </a:p>
        </p:txBody>
      </p:sp>
    </p:spTree>
    <p:extLst>
      <p:ext uri="{BB962C8B-B14F-4D97-AF65-F5344CB8AC3E}">
        <p14:creationId xmlns:p14="http://schemas.microsoft.com/office/powerpoint/2010/main" val="300551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4222" y="1214477"/>
            <a:ext cx="80108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75" indent="-396875" algn="just">
              <a:buFont typeface="+mj-lt"/>
              <a:buAutoNum type="arabicParenR"/>
              <a:tabLst>
                <a:tab pos="396875" algn="l"/>
              </a:tabLst>
            </a:pP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Baucar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kecil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melangkau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96875" indent="-396875" algn="just">
              <a:buFont typeface="+mj-lt"/>
              <a:buAutoNum type="arabicParenR"/>
              <a:tabLst>
                <a:tab pos="396875" algn="l"/>
              </a:tabLst>
            </a:pP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75" indent="-396875" algn="just">
              <a:buFont typeface="+mj-lt"/>
              <a:buAutoNum type="arabicParenR"/>
              <a:tabLst>
                <a:tab pos="396875" algn="l"/>
              </a:tabLst>
            </a:pP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Rekupmen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panjar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lewat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dibuat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perakuan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pPr marL="396875" indent="-396875" algn="just">
              <a:buFont typeface="+mj-lt"/>
              <a:buAutoNum type="arabicParenR"/>
              <a:tabLst>
                <a:tab pos="396875" algn="l"/>
              </a:tabLst>
            </a:pP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75" indent="-396875" algn="just">
              <a:buFont typeface="+mj-lt"/>
              <a:buAutoNum type="arabicParenR"/>
              <a:tabLst>
                <a:tab pos="396875" algn="l"/>
              </a:tabLst>
            </a:pP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Lambat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menyemak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status e-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maklum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75" indent="-396875" algn="just">
              <a:buFont typeface="+mj-lt"/>
              <a:buAutoNum type="arabicParenR"/>
              <a:tabLst>
                <a:tab pos="396875" algn="l"/>
              </a:tabLst>
            </a:pP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75" indent="-396875" algn="just">
              <a:buFont typeface="+mj-lt"/>
              <a:buAutoNum type="arabicParenR"/>
              <a:tabLst>
                <a:tab pos="396875" algn="l"/>
              </a:tabLst>
            </a:pP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Lambat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menunaikan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e-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maklum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75" indent="-396875" algn="just">
              <a:buFont typeface="+mj-lt"/>
              <a:buAutoNum type="arabicParenR"/>
              <a:tabLst>
                <a:tab pos="396875" algn="l"/>
              </a:tabLst>
            </a:pP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75" indent="-396875" algn="just">
              <a:buFont typeface="+mj-lt"/>
              <a:buAutoNum type="arabicParenR"/>
              <a:tabLst>
                <a:tab pos="396875" algn="l"/>
              </a:tabLst>
            </a:pP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Lambat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Perakuan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396875" indent="-396875" algn="just">
              <a:buFont typeface="+mj-lt"/>
              <a:buAutoNum type="arabicParenR"/>
              <a:tabLst>
                <a:tab pos="396875" algn="l"/>
              </a:tabLst>
            </a:pP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75" indent="-396875" algn="just">
              <a:buFont typeface="+mj-lt"/>
              <a:buAutoNum type="arabicParenR"/>
              <a:tabLst>
                <a:tab pos="396875" algn="l"/>
              </a:tabLst>
            </a:pP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Amaun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rekupmen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penerimaan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rekupmen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lain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solidFill>
            <a:srgbClr val="FFC00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ISU-ISU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648" y="4603460"/>
            <a:ext cx="447070" cy="4470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76" y="4650585"/>
            <a:ext cx="508340" cy="398539"/>
          </a:xfrm>
          <a:prstGeom prst="rect">
            <a:avLst/>
          </a:prstGeom>
        </p:spPr>
      </p:pic>
      <p:sp>
        <p:nvSpPr>
          <p:cNvPr id="9" name="Google Shape;342;p11"/>
          <p:cNvSpPr txBox="1">
            <a:spLocks/>
          </p:cNvSpPr>
          <p:nvPr/>
        </p:nvSpPr>
        <p:spPr>
          <a:xfrm>
            <a:off x="4039745" y="4650585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46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 flipH="1">
            <a:off x="834708" y="1666314"/>
            <a:ext cx="7577772" cy="1150038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AKAUN BELUM TERIMA</a:t>
            </a:r>
            <a:b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</a:b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(A0481101)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126" y="4636088"/>
            <a:ext cx="447070" cy="4470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4" y="4683213"/>
            <a:ext cx="508340" cy="398539"/>
          </a:xfrm>
          <a:prstGeom prst="rect">
            <a:avLst/>
          </a:prstGeom>
        </p:spPr>
      </p:pic>
      <p:sp>
        <p:nvSpPr>
          <p:cNvPr id="8" name="Google Shape;342;p11"/>
          <p:cNvSpPr txBox="1">
            <a:spLocks/>
          </p:cNvSpPr>
          <p:nvPr/>
        </p:nvSpPr>
        <p:spPr>
          <a:xfrm>
            <a:off x="584223" y="4683213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99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9694" y="1294693"/>
            <a:ext cx="777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75" indent="-396875" algn="just">
              <a:buFont typeface="+mj-lt"/>
              <a:buAutoNum type="arabicParenR"/>
              <a:tabLst>
                <a:tab pos="396875" algn="l"/>
              </a:tabLst>
            </a:pP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Terdapat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invois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dikeluarkan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masih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dibuat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96875" indent="-396875" algn="just">
              <a:buFont typeface="+mj-lt"/>
              <a:buAutoNum type="arabicParenR"/>
              <a:tabLst>
                <a:tab pos="396875" algn="l"/>
              </a:tabLst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75" indent="-396875" algn="just">
              <a:buFont typeface="+mj-lt"/>
              <a:buAutoNum type="arabicParenR"/>
              <a:tabLst>
                <a:tab pos="396875" algn="l"/>
              </a:tabLst>
            </a:pP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dikeluarkan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tanpa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menarik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invois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solidFill>
            <a:srgbClr val="FFC00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ISU-ISU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648" y="4603460"/>
            <a:ext cx="447070" cy="4470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76" y="4650585"/>
            <a:ext cx="508340" cy="398539"/>
          </a:xfrm>
          <a:prstGeom prst="rect">
            <a:avLst/>
          </a:prstGeom>
        </p:spPr>
      </p:pic>
      <p:sp>
        <p:nvSpPr>
          <p:cNvPr id="9" name="Google Shape;342;p11"/>
          <p:cNvSpPr txBox="1">
            <a:spLocks/>
          </p:cNvSpPr>
          <p:nvPr/>
        </p:nvSpPr>
        <p:spPr>
          <a:xfrm>
            <a:off x="4039745" y="4650585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55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501" y="1156535"/>
            <a:ext cx="8557459" cy="3424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pesekitaran</a:t>
            </a:r>
            <a:r>
              <a:rPr lang="en-US" sz="2000" dirty="0" smtClean="0"/>
              <a:t> </a:t>
            </a:r>
            <a:r>
              <a:rPr lang="en-US" sz="2000" dirty="0" err="1" smtClean="0"/>
              <a:t>iGFMAS</a:t>
            </a:r>
            <a:r>
              <a:rPr lang="en-US" sz="2000" dirty="0" smtClean="0"/>
              <a:t> </a:t>
            </a:r>
            <a:r>
              <a:rPr lang="en-US" sz="2000" dirty="0" err="1" smtClean="0"/>
              <a:t>laporan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 </a:t>
            </a:r>
            <a:r>
              <a:rPr lang="en-US" sz="2000" dirty="0" err="1" smtClean="0"/>
              <a:t>boleh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bagi</a:t>
            </a:r>
            <a:r>
              <a:rPr lang="en-US" sz="2000" dirty="0" smtClean="0"/>
              <a:t> </a:t>
            </a:r>
            <a:r>
              <a:rPr lang="en-US" sz="2000" dirty="0" err="1" smtClean="0"/>
              <a:t>tujuan</a:t>
            </a:r>
            <a:r>
              <a:rPr lang="en-US" sz="2000" dirty="0" smtClean="0"/>
              <a:t> </a:t>
            </a:r>
            <a:r>
              <a:rPr lang="en-US" sz="2000" dirty="0" err="1" smtClean="0"/>
              <a:t>pemantauan</a:t>
            </a:r>
            <a:r>
              <a:rPr lang="en-US" sz="2000" dirty="0" smtClean="0"/>
              <a:t> ABT </a:t>
            </a:r>
            <a:r>
              <a:rPr lang="en-US" sz="2000" dirty="0" err="1" smtClean="0"/>
              <a:t>pelanggan</a:t>
            </a:r>
            <a:r>
              <a:rPr lang="en-US" sz="2000" dirty="0" smtClean="0"/>
              <a:t> :</a:t>
            </a:r>
          </a:p>
          <a:p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Laporan</a:t>
            </a:r>
            <a:r>
              <a:rPr lang="en-US" sz="2000" dirty="0" smtClean="0"/>
              <a:t> </a:t>
            </a:r>
            <a:r>
              <a:rPr lang="en-US" sz="2000" dirty="0" err="1" smtClean="0"/>
              <a:t>Invois</a:t>
            </a:r>
            <a:r>
              <a:rPr lang="en-US" sz="2000" dirty="0" smtClean="0"/>
              <a:t> </a:t>
            </a:r>
            <a:r>
              <a:rPr lang="en-US" sz="2000" dirty="0" err="1" smtClean="0"/>
              <a:t>terperinci</a:t>
            </a:r>
            <a:r>
              <a:rPr lang="en-US" sz="20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Laporan</a:t>
            </a:r>
            <a:r>
              <a:rPr lang="en-US" sz="2000" dirty="0" smtClean="0"/>
              <a:t> </a:t>
            </a:r>
            <a:r>
              <a:rPr lang="en-US" sz="2000" dirty="0" err="1" smtClean="0"/>
              <a:t>Terperinci</a:t>
            </a:r>
            <a:r>
              <a:rPr lang="en-US" sz="2000" dirty="0" smtClean="0"/>
              <a:t> </a:t>
            </a:r>
            <a:r>
              <a:rPr lang="en-US" sz="2000" dirty="0" err="1" smtClean="0"/>
              <a:t>Tempoh</a:t>
            </a:r>
            <a:r>
              <a:rPr lang="en-US" sz="2000" dirty="0" smtClean="0"/>
              <a:t> </a:t>
            </a:r>
            <a:r>
              <a:rPr lang="en-US" sz="2000" dirty="0" err="1" smtClean="0"/>
              <a:t>Usia</a:t>
            </a:r>
            <a:r>
              <a:rPr lang="en-US" sz="2000" dirty="0" smtClean="0"/>
              <a:t> </a:t>
            </a:r>
            <a:r>
              <a:rPr lang="en-US" sz="2000" dirty="0" err="1" smtClean="0"/>
              <a:t>Hutang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Laporan</a:t>
            </a:r>
            <a:r>
              <a:rPr lang="en-US" sz="2000" dirty="0" smtClean="0"/>
              <a:t> </a:t>
            </a:r>
            <a:r>
              <a:rPr lang="en-US" sz="2000" dirty="0" err="1" smtClean="0"/>
              <a:t>Dokumen</a:t>
            </a:r>
            <a:r>
              <a:rPr lang="en-US" sz="2000" dirty="0" smtClean="0"/>
              <a:t> </a:t>
            </a:r>
            <a:r>
              <a:rPr lang="en-US" sz="2000" dirty="0" err="1" smtClean="0"/>
              <a:t>Pelanggan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r>
              <a:rPr lang="en-US" sz="2000" dirty="0" err="1" smtClean="0"/>
              <a:t>Semua</a:t>
            </a:r>
            <a:r>
              <a:rPr lang="en-US" sz="2000" dirty="0" smtClean="0"/>
              <a:t> PTJ </a:t>
            </a:r>
            <a:r>
              <a:rPr lang="en-US" sz="2000" dirty="0" err="1" smtClean="0"/>
              <a:t>perlu</a:t>
            </a:r>
            <a:r>
              <a:rPr lang="en-US" sz="2000" dirty="0" smtClean="0"/>
              <a:t> </a:t>
            </a:r>
            <a:r>
              <a:rPr lang="en-US" sz="2000" dirty="0" err="1" smtClean="0"/>
              <a:t>menjana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menyemak</a:t>
            </a:r>
            <a:r>
              <a:rPr lang="en-US" sz="2000" dirty="0" smtClean="0"/>
              <a:t> </a:t>
            </a:r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 smtClean="0"/>
              <a:t>minggu</a:t>
            </a:r>
            <a:r>
              <a:rPr lang="en-US" sz="2000" dirty="0" smtClean="0"/>
              <a:t> </a:t>
            </a:r>
            <a:r>
              <a:rPr lang="en-US" sz="2000" dirty="0" err="1" smtClean="0"/>
              <a:t>laporan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bagi</a:t>
            </a:r>
            <a:r>
              <a:rPr lang="en-US" sz="2000" dirty="0" smtClean="0"/>
              <a:t> </a:t>
            </a:r>
            <a:r>
              <a:rPr lang="en-US" sz="2000" dirty="0" err="1" smtClean="0"/>
              <a:t>memastikan</a:t>
            </a:r>
            <a:r>
              <a:rPr lang="en-US" sz="2000" dirty="0" smtClean="0"/>
              <a:t> </a:t>
            </a:r>
            <a:r>
              <a:rPr lang="en-US" sz="2000" dirty="0" err="1" smtClean="0"/>
              <a:t>bayaran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dikutip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kadar</a:t>
            </a:r>
            <a:r>
              <a:rPr lang="en-US" sz="2000" dirty="0" smtClean="0"/>
              <a:t> </a:t>
            </a:r>
            <a:r>
              <a:rPr lang="en-US" sz="2000" dirty="0" err="1" smtClean="0"/>
              <a:t>segera</a:t>
            </a:r>
            <a:r>
              <a:rPr lang="en-US" sz="2000" dirty="0" smtClean="0"/>
              <a:t>.</a:t>
            </a:r>
          </a:p>
          <a:p>
            <a:endParaRPr lang="en-US" sz="1100" dirty="0"/>
          </a:p>
          <a:p>
            <a:r>
              <a:rPr lang="en-US" sz="2000" dirty="0" err="1" smtClean="0"/>
              <a:t>Rujukan</a:t>
            </a:r>
            <a:r>
              <a:rPr lang="en-US" sz="2000" dirty="0" smtClean="0"/>
              <a:t> SPANM BIL.3/2019 (</a:t>
            </a:r>
            <a:r>
              <a:rPr lang="en-US" sz="2000" dirty="0" err="1"/>
              <a:t>L</a:t>
            </a:r>
            <a:r>
              <a:rPr lang="en-US" sz="2000" dirty="0" err="1" smtClean="0"/>
              <a:t>ampiran</a:t>
            </a:r>
            <a:r>
              <a:rPr lang="en-US" sz="2000" dirty="0" smtClean="0"/>
              <a:t> E).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91291" y="378059"/>
            <a:ext cx="8095500" cy="5778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Barlow Condensed SemiBold"/>
              <a:buNone/>
              <a:defRPr sz="30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TINDAKAN PTJ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126" y="4636088"/>
            <a:ext cx="447070" cy="4470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4" y="4683213"/>
            <a:ext cx="508340" cy="398539"/>
          </a:xfrm>
          <a:prstGeom prst="rect">
            <a:avLst/>
          </a:prstGeom>
        </p:spPr>
      </p:pic>
      <p:sp>
        <p:nvSpPr>
          <p:cNvPr id="11" name="Google Shape;342;p11"/>
          <p:cNvSpPr txBox="1">
            <a:spLocks/>
          </p:cNvSpPr>
          <p:nvPr/>
        </p:nvSpPr>
        <p:spPr>
          <a:xfrm>
            <a:off x="584223" y="4683213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61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/>
          <a:srcRect t="17439" b="5419"/>
          <a:stretch/>
        </p:blipFill>
        <p:spPr bwMode="auto">
          <a:xfrm>
            <a:off x="770700" y="468450"/>
            <a:ext cx="7422324" cy="37743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13706" y="925286"/>
            <a:ext cx="1611086" cy="6119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Klik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</a:t>
            </a:r>
            <a:r>
              <a:rPr lang="en-US" dirty="0" err="1" smtClean="0">
                <a:solidFill>
                  <a:schemeClr val="tx1"/>
                </a:solidFill>
              </a:rPr>
              <a:t>odul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Terimaan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MY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921820" y="631371"/>
            <a:ext cx="391886" cy="293915"/>
          </a:xfrm>
          <a:prstGeom prst="straightConnector1">
            <a:avLst/>
          </a:prstGeom>
          <a:ln>
            <a:solidFill>
              <a:schemeClr val="tx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648" y="4603460"/>
            <a:ext cx="447070" cy="4470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76" y="4650585"/>
            <a:ext cx="508340" cy="398539"/>
          </a:xfrm>
          <a:prstGeom prst="rect">
            <a:avLst/>
          </a:prstGeom>
        </p:spPr>
      </p:pic>
      <p:sp>
        <p:nvSpPr>
          <p:cNvPr id="15" name="Google Shape;342;p11"/>
          <p:cNvSpPr txBox="1">
            <a:spLocks/>
          </p:cNvSpPr>
          <p:nvPr/>
        </p:nvSpPr>
        <p:spPr>
          <a:xfrm>
            <a:off x="4039745" y="4650585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53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t="18621" b="8670"/>
          <a:stretch/>
        </p:blipFill>
        <p:spPr bwMode="auto">
          <a:xfrm>
            <a:off x="655202" y="362131"/>
            <a:ext cx="7676201" cy="39703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66532" y="578164"/>
            <a:ext cx="1284514" cy="4680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Klik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laporan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MY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98171" y="640328"/>
            <a:ext cx="868361" cy="234043"/>
          </a:xfrm>
          <a:prstGeom prst="straightConnector1">
            <a:avLst/>
          </a:prstGeom>
          <a:ln>
            <a:solidFill>
              <a:schemeClr val="tx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126" y="4636088"/>
            <a:ext cx="447070" cy="4470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4" y="4683213"/>
            <a:ext cx="508340" cy="398539"/>
          </a:xfrm>
          <a:prstGeom prst="rect">
            <a:avLst/>
          </a:prstGeom>
        </p:spPr>
      </p:pic>
      <p:sp>
        <p:nvSpPr>
          <p:cNvPr id="14" name="Google Shape;342;p11"/>
          <p:cNvSpPr txBox="1">
            <a:spLocks/>
          </p:cNvSpPr>
          <p:nvPr/>
        </p:nvSpPr>
        <p:spPr>
          <a:xfrm>
            <a:off x="584223" y="4683213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19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t="18621" b="8670"/>
          <a:stretch/>
        </p:blipFill>
        <p:spPr bwMode="auto">
          <a:xfrm>
            <a:off x="584223" y="285931"/>
            <a:ext cx="8026376" cy="38832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Oval 2"/>
          <p:cNvSpPr/>
          <p:nvPr/>
        </p:nvSpPr>
        <p:spPr>
          <a:xfrm>
            <a:off x="649694" y="903514"/>
            <a:ext cx="1275814" cy="1427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" name="Rectangle 3"/>
          <p:cNvSpPr/>
          <p:nvPr/>
        </p:nvSpPr>
        <p:spPr>
          <a:xfrm>
            <a:off x="2688771" y="609600"/>
            <a:ext cx="2002972" cy="4366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Klik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laporan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invois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Terperinci</a:t>
            </a:r>
            <a:endParaRPr lang="en-MY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>
            <a:endCxn id="4" idx="1"/>
          </p:cNvCxnSpPr>
          <p:nvPr/>
        </p:nvCxnSpPr>
        <p:spPr>
          <a:xfrm flipV="1">
            <a:off x="1710409" y="827925"/>
            <a:ext cx="978362" cy="75589"/>
          </a:xfrm>
          <a:prstGeom prst="line">
            <a:avLst/>
          </a:prstGeom>
          <a:ln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648" y="4603460"/>
            <a:ext cx="447070" cy="4470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76" y="4650585"/>
            <a:ext cx="508340" cy="398539"/>
          </a:xfrm>
          <a:prstGeom prst="rect">
            <a:avLst/>
          </a:prstGeom>
        </p:spPr>
      </p:pic>
      <p:sp>
        <p:nvSpPr>
          <p:cNvPr id="15" name="Google Shape;342;p11"/>
          <p:cNvSpPr txBox="1">
            <a:spLocks/>
          </p:cNvSpPr>
          <p:nvPr/>
        </p:nvSpPr>
        <p:spPr>
          <a:xfrm>
            <a:off x="4039745" y="4650585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80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t="17734" b="5124"/>
          <a:stretch/>
        </p:blipFill>
        <p:spPr bwMode="auto">
          <a:xfrm>
            <a:off x="271745" y="316050"/>
            <a:ext cx="8095500" cy="3776979"/>
          </a:xfrm>
          <a:prstGeom prst="rect">
            <a:avLst/>
          </a:prstGeom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51046" y="2332422"/>
            <a:ext cx="1711554" cy="5261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Masukan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tarikh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diperlukan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MY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991074" y="2669062"/>
            <a:ext cx="859972" cy="163286"/>
          </a:xfrm>
          <a:prstGeom prst="straightConnector1">
            <a:avLst/>
          </a:prstGeom>
          <a:ln>
            <a:solidFill>
              <a:schemeClr val="tx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126" y="4636088"/>
            <a:ext cx="447070" cy="4470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4" y="4683213"/>
            <a:ext cx="508340" cy="398539"/>
          </a:xfrm>
          <a:prstGeom prst="rect">
            <a:avLst/>
          </a:prstGeom>
        </p:spPr>
      </p:pic>
      <p:sp>
        <p:nvSpPr>
          <p:cNvPr id="12" name="Google Shape;342;p11"/>
          <p:cNvSpPr txBox="1">
            <a:spLocks/>
          </p:cNvSpPr>
          <p:nvPr/>
        </p:nvSpPr>
        <p:spPr>
          <a:xfrm>
            <a:off x="584223" y="4683213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19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CONTOH LAPORAN INVOIS TERPERINCI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17283" t="11091" r="15411" b="5447"/>
          <a:stretch/>
        </p:blipFill>
        <p:spPr bwMode="auto">
          <a:xfrm>
            <a:off x="440657" y="1030782"/>
            <a:ext cx="8425543" cy="32100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648" y="4603460"/>
            <a:ext cx="447070" cy="4470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76" y="4650585"/>
            <a:ext cx="508340" cy="398539"/>
          </a:xfrm>
          <a:prstGeom prst="rect">
            <a:avLst/>
          </a:prstGeom>
        </p:spPr>
      </p:pic>
      <p:sp>
        <p:nvSpPr>
          <p:cNvPr id="9" name="Google Shape;342;p11"/>
          <p:cNvSpPr txBox="1">
            <a:spLocks/>
          </p:cNvSpPr>
          <p:nvPr/>
        </p:nvSpPr>
        <p:spPr>
          <a:xfrm>
            <a:off x="4039745" y="4650585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35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94725" y="4662488"/>
            <a:ext cx="549275" cy="393700"/>
          </a:xfrm>
        </p:spPr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131841"/>
              </p:ext>
            </p:extLst>
          </p:nvPr>
        </p:nvGraphicFramePr>
        <p:xfrm>
          <a:off x="266502" y="318977"/>
          <a:ext cx="8515547" cy="4701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59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85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144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2770">
                <a:tc>
                  <a:txBody>
                    <a:bodyPr/>
                    <a:lstStyle/>
                    <a:p>
                      <a:pPr algn="ctr"/>
                      <a:r>
                        <a:rPr lang="en-MY" sz="2000" dirty="0" smtClean="0">
                          <a:solidFill>
                            <a:schemeClr val="tx1"/>
                          </a:solidFill>
                        </a:rPr>
                        <a:t>Tindakan</a:t>
                      </a:r>
                      <a:endParaRPr lang="en-MY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dirty="0" err="1" smtClean="0">
                          <a:solidFill>
                            <a:schemeClr val="tx1"/>
                          </a:solidFill>
                        </a:rPr>
                        <a:t>Tanggungjawab</a:t>
                      </a:r>
                      <a:endParaRPr lang="en-MY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dirty="0" err="1" smtClean="0">
                          <a:solidFill>
                            <a:schemeClr val="tx1"/>
                          </a:solidFill>
                        </a:rPr>
                        <a:t>Tarikh</a:t>
                      </a:r>
                      <a:r>
                        <a:rPr lang="en-MY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MY" sz="2000" dirty="0" err="1" smtClean="0">
                          <a:solidFill>
                            <a:schemeClr val="tx1"/>
                          </a:solidFill>
                        </a:rPr>
                        <a:t>Akhir</a:t>
                      </a:r>
                      <a:endParaRPr lang="en-MY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09426"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ms-MY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Proses terimaan di </a:t>
                      </a:r>
                      <a:r>
                        <a:rPr lang="ms-MY" sz="20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iGFMAS</a:t>
                      </a:r>
                      <a:r>
                        <a:rPr lang="ms-MY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telah selesai.</a:t>
                      </a: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ms-MY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Resit – berjaya di post.</a:t>
                      </a: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ms-MY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Serahan Wang</a:t>
                      </a:r>
                      <a:r>
                        <a:rPr lang="ms-MY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selesai.</a:t>
                      </a: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ms-MY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Penyata Pemungut – peraku 2.</a:t>
                      </a:r>
                      <a:endParaRPr lang="en-MY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dirty="0" smtClean="0">
                          <a:solidFill>
                            <a:schemeClr val="tx1"/>
                          </a:solidFill>
                        </a:rPr>
                        <a:t>PTJ</a:t>
                      </a:r>
                      <a:endParaRPr lang="en-MY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ms-MY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ms-MY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31.12.2019</a:t>
                      </a:r>
                      <a:endParaRPr lang="en-MY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4947"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 startAt="2"/>
                      </a:pPr>
                      <a:r>
                        <a:rPr lang="en-MY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Proses</a:t>
                      </a:r>
                      <a:r>
                        <a:rPr lang="en-MY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20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terimaan</a:t>
                      </a:r>
                      <a:r>
                        <a:rPr lang="en-MY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MY" sz="2000" b="1" u="sng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</a:t>
                      </a:r>
                      <a:r>
                        <a:rPr lang="en-MY" sz="2000" b="1" u="sng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2000" b="1" u="sng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Agensi</a:t>
                      </a:r>
                      <a:r>
                        <a:rPr lang="en-MY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</a:t>
                      </a:r>
                      <a:endParaRPr lang="en-MY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MY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MY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1655">
                <a:tc>
                  <a:txBody>
                    <a:bodyPr/>
                    <a:lstStyle/>
                    <a:p>
                      <a:pPr marL="800100" lvl="1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MY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Dihantar</a:t>
                      </a:r>
                      <a:r>
                        <a:rPr lang="en-MY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</a:t>
                      </a:r>
                      <a:r>
                        <a:rPr lang="en-MY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</a:t>
                      </a:r>
                      <a:r>
                        <a:rPr lang="en-MY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iGFMAS</a:t>
                      </a:r>
                      <a:r>
                        <a:rPr lang="en-MY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MY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diselesaikan</a:t>
                      </a:r>
                      <a:r>
                        <a:rPr lang="en-MY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sehingga</a:t>
                      </a:r>
                      <a:r>
                        <a:rPr lang="en-MY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PP Online.</a:t>
                      </a:r>
                      <a:endParaRPr lang="en-MY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PTJ Yang Berintegrasi</a:t>
                      </a:r>
                      <a:endParaRPr lang="en-MY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31.12.2019</a:t>
                      </a:r>
                      <a:endParaRPr lang="en-MY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98549">
                <a:tc>
                  <a:txBody>
                    <a:bodyPr/>
                    <a:lstStyle/>
                    <a:p>
                      <a:pPr marL="800100" marR="0" lvl="1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Dikunci</a:t>
                      </a:r>
                      <a:r>
                        <a:rPr lang="en-MY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masuk</a:t>
                      </a:r>
                      <a:r>
                        <a:rPr lang="en-MY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</a:t>
                      </a:r>
                      <a:r>
                        <a:rPr lang="en-MY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MY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</a:t>
                      </a:r>
                      <a:r>
                        <a:rPr lang="en-MY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iGFMAS</a:t>
                      </a:r>
                      <a:r>
                        <a:rPr lang="en-MY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&amp; </a:t>
                      </a:r>
                      <a:r>
                        <a:rPr lang="en-MY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diselesaikan</a:t>
                      </a:r>
                      <a:r>
                        <a:rPr lang="en-MY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sehingga</a:t>
                      </a:r>
                      <a:r>
                        <a:rPr lang="en-MY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PP Online.</a:t>
                      </a:r>
                      <a:endParaRPr lang="en-MY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PTJ Yang Tidak Berintegrasi</a:t>
                      </a:r>
                      <a:endParaRPr lang="en-MY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31.12.2019</a:t>
                      </a:r>
                      <a:endParaRPr lang="en-MY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06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149153"/>
            <a:ext cx="7886700" cy="592065"/>
          </a:xfrm>
        </p:spPr>
        <p:txBody>
          <a:bodyPr>
            <a:normAutofit/>
          </a:bodyPr>
          <a:lstStyle/>
          <a:p>
            <a:pPr algn="ctr"/>
            <a:r>
              <a:rPr lang="en-US" sz="2100" b="1" dirty="0">
                <a:latin typeface="Albertus Extra Bold" panose="020E0802040304020204" pitchFamily="34" charset="0"/>
              </a:rPr>
              <a:t>TATACARA PENYEDIAAN DOKUMEN</a:t>
            </a:r>
            <a:endParaRPr lang="en-MY" sz="2100" b="1" dirty="0">
              <a:latin typeface="Albertus Extra Bold" panose="020E08020403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55" y="83131"/>
            <a:ext cx="8956964" cy="5001491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MY" dirty="0"/>
          </a:p>
        </p:txBody>
      </p:sp>
      <p:sp>
        <p:nvSpPr>
          <p:cNvPr id="5" name="TextBox 4"/>
          <p:cNvSpPr txBox="1"/>
          <p:nvPr/>
        </p:nvSpPr>
        <p:spPr>
          <a:xfrm>
            <a:off x="325582" y="1184567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TATACARA PENYEDIAAN INVOIS – </a:t>
            </a:r>
            <a:r>
              <a:rPr lang="en-US" sz="2400" b="1" dirty="0">
                <a:hlinkClick r:id="rId3" action="ppaction://hlinkfile"/>
              </a:rPr>
              <a:t>AR-21101 - Invois.pdf</a:t>
            </a:r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TATACARA PENYEDIAAN RESIT - </a:t>
            </a:r>
            <a:r>
              <a:rPr lang="en-US" sz="2400" b="1" dirty="0">
                <a:hlinkClick r:id="rId4" action="ppaction://hlinkfile"/>
              </a:rPr>
              <a:t>AR-21301 - </a:t>
            </a:r>
            <a:r>
              <a:rPr lang="en-US" sz="2400" b="1" dirty="0" err="1">
                <a:hlinkClick r:id="rId4" action="ppaction://hlinkfile"/>
              </a:rPr>
              <a:t>Resit</a:t>
            </a:r>
            <a:r>
              <a:rPr lang="en-US" sz="2400" b="1" dirty="0">
                <a:hlinkClick r:id="rId4" action="ppaction://hlinkfile"/>
              </a:rPr>
              <a:t> Biasa.pdf</a:t>
            </a:r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TATACARA PEMBATALAN INVOIS (BJ-D9) - </a:t>
            </a:r>
            <a:r>
              <a:rPr lang="en-US" sz="2400" b="1" dirty="0">
                <a:hlinkClick r:id="rId5" action="ppaction://hlinkfile"/>
              </a:rPr>
              <a:t>AR-21701 - Proses </a:t>
            </a:r>
            <a:r>
              <a:rPr lang="en-US" sz="2400" b="1" dirty="0" err="1">
                <a:hlinkClick r:id="rId5" action="ppaction://hlinkfile"/>
              </a:rPr>
              <a:t>Baucar</a:t>
            </a:r>
            <a:r>
              <a:rPr lang="en-US" sz="2400" b="1" dirty="0">
                <a:hlinkClick r:id="rId5" action="ppaction://hlinkfile"/>
              </a:rPr>
              <a:t> Jurnal.pdf</a:t>
            </a:r>
            <a:endParaRPr lang="en-MY" sz="2400" b="1" dirty="0"/>
          </a:p>
        </p:txBody>
      </p:sp>
    </p:spTree>
    <p:extLst>
      <p:ext uri="{BB962C8B-B14F-4D97-AF65-F5344CB8AC3E}">
        <p14:creationId xmlns:p14="http://schemas.microsoft.com/office/powerpoint/2010/main" val="113930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 flipH="1">
            <a:off x="688404" y="1391994"/>
            <a:ext cx="8095500" cy="117747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BAYARAN BALIK HASIL</a:t>
            </a:r>
            <a:b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</a:b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(VOT B11)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126" y="4636088"/>
            <a:ext cx="447070" cy="4470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4" y="4683213"/>
            <a:ext cx="508340" cy="398539"/>
          </a:xfrm>
          <a:prstGeom prst="rect">
            <a:avLst/>
          </a:prstGeom>
        </p:spPr>
      </p:pic>
      <p:sp>
        <p:nvSpPr>
          <p:cNvPr id="11" name="Google Shape;342;p11"/>
          <p:cNvSpPr txBox="1">
            <a:spLocks/>
          </p:cNvSpPr>
          <p:nvPr/>
        </p:nvSpPr>
        <p:spPr>
          <a:xfrm>
            <a:off x="584223" y="4683213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52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9601" y="1322125"/>
            <a:ext cx="7772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75" indent="-396875" algn="just">
              <a:buFont typeface="+mj-lt"/>
              <a:buAutoNum type="arabicParenR"/>
              <a:tabLst>
                <a:tab pos="396875" algn="l"/>
              </a:tabLst>
            </a:pP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Terdapat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sesetengah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PTJ yang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masih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mematuhi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senarai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semak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terbaru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sebagaimana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diselaraskan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SPANM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3/2019</a:t>
            </a:r>
          </a:p>
          <a:p>
            <a:pPr marL="396875" indent="-396875" algn="just">
              <a:buFont typeface="+mj-lt"/>
              <a:buAutoNum type="arabicParenR"/>
              <a:tabLst>
                <a:tab pos="396875" algn="l"/>
              </a:tabLst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75" indent="-396875" algn="just">
              <a:buFont typeface="+mj-lt"/>
              <a:buAutoNum type="arabicParenR"/>
              <a:tabLst>
                <a:tab pos="396875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PTJ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juga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perlu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memastikan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akaun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bank yang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disertakan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permohonan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terkini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mengelakkan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berlakunya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EFT BATAL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223" y="468450"/>
            <a:ext cx="7777778" cy="5778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ISU-ISU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648" y="4603460"/>
            <a:ext cx="447070" cy="4470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76" y="4650585"/>
            <a:ext cx="508340" cy="398539"/>
          </a:xfrm>
          <a:prstGeom prst="rect">
            <a:avLst/>
          </a:prstGeom>
        </p:spPr>
      </p:pic>
      <p:sp>
        <p:nvSpPr>
          <p:cNvPr id="9" name="Google Shape;342;p11"/>
          <p:cNvSpPr txBox="1">
            <a:spLocks/>
          </p:cNvSpPr>
          <p:nvPr/>
        </p:nvSpPr>
        <p:spPr>
          <a:xfrm>
            <a:off x="4039745" y="4650585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36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609" y="1244007"/>
            <a:ext cx="811528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2000" dirty="0" smtClean="0"/>
              <a:t>PTJ </a:t>
            </a:r>
            <a:r>
              <a:rPr lang="en-US" sz="2000" dirty="0" err="1" smtClean="0"/>
              <a:t>perlu</a:t>
            </a:r>
            <a:r>
              <a:rPr lang="en-US" sz="2000" dirty="0" smtClean="0"/>
              <a:t> </a:t>
            </a:r>
            <a:r>
              <a:rPr lang="en-US" sz="2000" dirty="0" err="1" smtClean="0"/>
              <a:t>rujuk</a:t>
            </a:r>
            <a:r>
              <a:rPr lang="en-US" sz="2000" dirty="0"/>
              <a:t> </a:t>
            </a:r>
            <a:r>
              <a:rPr lang="en-US" sz="2000" dirty="0" err="1" smtClean="0"/>
              <a:t>senarai</a:t>
            </a:r>
            <a:r>
              <a:rPr lang="en-US" sz="2000" dirty="0" smtClean="0"/>
              <a:t> </a:t>
            </a:r>
            <a:r>
              <a:rPr lang="en-US" sz="2000" dirty="0" err="1" smtClean="0"/>
              <a:t>semak</a:t>
            </a:r>
            <a:r>
              <a:rPr lang="en-US" sz="2000" dirty="0" smtClean="0"/>
              <a:t> </a:t>
            </a:r>
            <a:r>
              <a:rPr lang="en-US" sz="2000" dirty="0" err="1" smtClean="0"/>
              <a:t>penghantaran</a:t>
            </a:r>
            <a:r>
              <a:rPr lang="en-US" sz="2000" dirty="0" smtClean="0"/>
              <a:t> </a:t>
            </a:r>
            <a:r>
              <a:rPr lang="en-US" sz="2000" dirty="0" err="1" smtClean="0"/>
              <a:t>dokumen</a:t>
            </a:r>
            <a:r>
              <a:rPr lang="en-US" sz="2000" dirty="0" smtClean="0"/>
              <a:t>  </a:t>
            </a:r>
            <a:r>
              <a:rPr lang="en-US" sz="2000" dirty="0" err="1" smtClean="0"/>
              <a:t>bagi</a:t>
            </a:r>
            <a:r>
              <a:rPr lang="en-US" sz="2000" dirty="0" smtClean="0"/>
              <a:t> </a:t>
            </a:r>
            <a:r>
              <a:rPr lang="en-US" sz="2000" dirty="0" err="1" smtClean="0"/>
              <a:t>permohonan</a:t>
            </a:r>
            <a:r>
              <a:rPr lang="en-US" sz="2000" dirty="0" smtClean="0"/>
              <a:t> </a:t>
            </a:r>
            <a:r>
              <a:rPr lang="en-US" sz="2000" dirty="0" err="1" smtClean="0"/>
              <a:t>Bayaran</a:t>
            </a:r>
            <a:r>
              <a:rPr lang="en-US" sz="2000" dirty="0" smtClean="0"/>
              <a:t> </a:t>
            </a:r>
            <a:r>
              <a:rPr lang="en-US" sz="2000" dirty="0" err="1" smtClean="0"/>
              <a:t>Balik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di </a:t>
            </a:r>
            <a:r>
              <a:rPr lang="en-US" sz="2000" b="1" dirty="0" smtClean="0"/>
              <a:t>SPANM BIL.3/2019 </a:t>
            </a:r>
            <a:r>
              <a:rPr lang="en-US" sz="2000" dirty="0" err="1" smtClean="0"/>
              <a:t>bagi</a:t>
            </a:r>
            <a:r>
              <a:rPr lang="en-US" sz="2000" dirty="0" smtClean="0"/>
              <a:t> </a:t>
            </a:r>
            <a:r>
              <a:rPr lang="en-US" sz="2000" dirty="0" err="1" smtClean="0"/>
              <a:t>mengelakkan</a:t>
            </a:r>
            <a:r>
              <a:rPr lang="en-US" sz="2000" dirty="0" smtClean="0"/>
              <a:t> </a:t>
            </a:r>
            <a:r>
              <a:rPr lang="en-US" sz="2000" dirty="0" err="1" smtClean="0"/>
              <a:t>kuiri</a:t>
            </a:r>
            <a:r>
              <a:rPr lang="en-US" sz="2000" dirty="0" smtClean="0"/>
              <a:t>.</a:t>
            </a:r>
          </a:p>
          <a:p>
            <a:pPr algn="just"/>
            <a:endParaRPr lang="en-US" sz="1100" dirty="0" smtClean="0"/>
          </a:p>
          <a:p>
            <a:pPr marL="342900" indent="-342900" algn="just">
              <a:buFont typeface="+mj-lt"/>
              <a:buAutoNum type="arabicPeriod" startAt="2"/>
            </a:pPr>
            <a:r>
              <a:rPr lang="en-US" sz="2000" dirty="0" smtClean="0"/>
              <a:t>PTJ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perlu</a:t>
            </a:r>
            <a:r>
              <a:rPr lang="en-US" sz="2000" dirty="0" smtClean="0"/>
              <a:t> </a:t>
            </a:r>
            <a:r>
              <a:rPr lang="en-US" sz="2000" dirty="0" err="1" smtClean="0"/>
              <a:t>memastikan</a:t>
            </a:r>
            <a:r>
              <a:rPr lang="en-US" sz="2000" dirty="0" smtClean="0"/>
              <a:t> </a:t>
            </a:r>
            <a:r>
              <a:rPr lang="en-US" sz="2000" dirty="0" err="1" smtClean="0"/>
              <a:t>supaya</a:t>
            </a:r>
            <a:r>
              <a:rPr lang="en-US" sz="2000" dirty="0" smtClean="0"/>
              <a:t> </a:t>
            </a:r>
            <a:r>
              <a:rPr lang="en-US" sz="2000" dirty="0" err="1" smtClean="0"/>
              <a:t>pemohon</a:t>
            </a:r>
            <a:r>
              <a:rPr lang="en-US" sz="2000" dirty="0" smtClean="0"/>
              <a:t> </a:t>
            </a:r>
            <a:r>
              <a:rPr lang="en-US" sz="2000" dirty="0" err="1" smtClean="0"/>
              <a:t>menghantar</a:t>
            </a:r>
            <a:r>
              <a:rPr lang="en-US" sz="2000" dirty="0" smtClean="0"/>
              <a:t> </a:t>
            </a:r>
            <a:r>
              <a:rPr lang="en-US" sz="2000" dirty="0" err="1" smtClean="0"/>
              <a:t>penyata</a:t>
            </a:r>
            <a:r>
              <a:rPr lang="en-US" sz="2000" dirty="0" smtClean="0"/>
              <a:t> bank </a:t>
            </a:r>
            <a:r>
              <a:rPr lang="en-US" sz="2000" dirty="0" err="1" smtClean="0"/>
              <a:t>terkini</a:t>
            </a:r>
            <a:r>
              <a:rPr lang="en-US" sz="2000" dirty="0" smtClean="0"/>
              <a:t> </a:t>
            </a:r>
            <a:r>
              <a:rPr lang="en-US" sz="2000" dirty="0" err="1" smtClean="0"/>
              <a:t>bagi</a:t>
            </a:r>
            <a:r>
              <a:rPr lang="en-US" sz="2000" dirty="0" smtClean="0"/>
              <a:t> </a:t>
            </a:r>
            <a:r>
              <a:rPr lang="en-US" sz="2000" dirty="0" err="1" smtClean="0"/>
              <a:t>mengelakkan</a:t>
            </a:r>
            <a:r>
              <a:rPr lang="en-US" sz="2000" dirty="0" smtClean="0"/>
              <a:t> </a:t>
            </a:r>
            <a:r>
              <a:rPr lang="en-US" sz="2000" dirty="0" err="1" smtClean="0"/>
              <a:t>berlakunya</a:t>
            </a:r>
            <a:r>
              <a:rPr lang="en-US" sz="2000" dirty="0" smtClean="0"/>
              <a:t> EFT BATAL.</a:t>
            </a:r>
          </a:p>
          <a:p>
            <a:pPr algn="just"/>
            <a:endParaRPr lang="en-US" sz="1100" dirty="0" smtClean="0"/>
          </a:p>
          <a:p>
            <a:pPr marL="342900" indent="-342900" algn="just">
              <a:buAutoNum type="arabicPeriod" startAt="3"/>
            </a:pPr>
            <a:r>
              <a:rPr lang="en-US" sz="2000" dirty="0" err="1" smtClean="0"/>
              <a:t>Tarikh</a:t>
            </a:r>
            <a:r>
              <a:rPr lang="en-US" sz="2000" dirty="0" smtClean="0"/>
              <a:t> </a:t>
            </a:r>
            <a:r>
              <a:rPr lang="en-US" sz="2000" dirty="0" err="1" smtClean="0"/>
              <a:t>akhir</a:t>
            </a:r>
            <a:r>
              <a:rPr lang="en-US" sz="2000" dirty="0" smtClean="0"/>
              <a:t> </a:t>
            </a:r>
            <a:r>
              <a:rPr lang="en-US" sz="2000" dirty="0" err="1" smtClean="0"/>
              <a:t>bagi</a:t>
            </a:r>
            <a:r>
              <a:rPr lang="en-US" sz="2000" dirty="0" smtClean="0"/>
              <a:t> </a:t>
            </a:r>
            <a:r>
              <a:rPr lang="en-US" sz="2000" dirty="0" err="1" smtClean="0"/>
              <a:t>penyerahan</a:t>
            </a:r>
            <a:r>
              <a:rPr lang="en-US" sz="2000" dirty="0" smtClean="0"/>
              <a:t> </a:t>
            </a:r>
            <a:r>
              <a:rPr lang="en-US" sz="2000" dirty="0" err="1" smtClean="0"/>
              <a:t>dokumen</a:t>
            </a:r>
            <a:r>
              <a:rPr lang="en-US" sz="2000" dirty="0" smtClean="0"/>
              <a:t> </a:t>
            </a:r>
            <a:r>
              <a:rPr lang="en-US" sz="2000" dirty="0" err="1" smtClean="0"/>
              <a:t>Bayaran</a:t>
            </a:r>
            <a:r>
              <a:rPr lang="en-US" sz="2000" dirty="0" smtClean="0"/>
              <a:t> </a:t>
            </a:r>
            <a:r>
              <a:rPr lang="en-US" sz="2000" dirty="0" err="1" smtClean="0"/>
              <a:t>Balik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28.11.2019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</a:rPr>
              <a:t>tertakluk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kepada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peruntukan</a:t>
            </a:r>
            <a:r>
              <a:rPr lang="en-US" sz="2000" dirty="0" smtClean="0">
                <a:solidFill>
                  <a:srgbClr val="FF0000"/>
                </a:solidFill>
              </a:rPr>
              <a:t>). </a:t>
            </a:r>
            <a:r>
              <a:rPr lang="en-US" sz="2000" b="1" dirty="0" err="1" smtClean="0"/>
              <a:t>Dokumen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diterima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selepas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tarikh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diproses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tahun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hadapan</a:t>
            </a:r>
            <a:r>
              <a:rPr lang="en-US" sz="2000" b="1" dirty="0" smtClean="0"/>
              <a:t>.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475654"/>
            <a:ext cx="7825092" cy="5778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Barlow Condensed SemiBold"/>
              <a:buNone/>
              <a:defRPr sz="30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TINDAKAN PTJ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126" y="4636088"/>
            <a:ext cx="447070" cy="4470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4" y="4683213"/>
            <a:ext cx="508340" cy="398539"/>
          </a:xfrm>
          <a:prstGeom prst="rect">
            <a:avLst/>
          </a:prstGeom>
        </p:spPr>
      </p:pic>
      <p:sp>
        <p:nvSpPr>
          <p:cNvPr id="11" name="Google Shape;342;p11"/>
          <p:cNvSpPr txBox="1">
            <a:spLocks/>
          </p:cNvSpPr>
          <p:nvPr/>
        </p:nvSpPr>
        <p:spPr>
          <a:xfrm>
            <a:off x="584223" y="4683213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1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648" y="4603460"/>
            <a:ext cx="447070" cy="4470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76" y="4650585"/>
            <a:ext cx="508340" cy="398539"/>
          </a:xfrm>
          <a:prstGeom prst="rect">
            <a:avLst/>
          </a:prstGeom>
        </p:spPr>
      </p:pic>
      <p:sp>
        <p:nvSpPr>
          <p:cNvPr id="16" name="Google Shape;342;p11"/>
          <p:cNvSpPr txBox="1">
            <a:spLocks/>
          </p:cNvSpPr>
          <p:nvPr/>
        </p:nvSpPr>
        <p:spPr>
          <a:xfrm>
            <a:off x="4039745" y="4650585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91291" y="1739414"/>
            <a:ext cx="8095500" cy="1186666"/>
          </a:xfrm>
          <a:ln>
            <a:solidFill>
              <a:schemeClr val="tx1"/>
            </a:solidFill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BAYARAN EFT/CEK BATAL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610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126" y="4636088"/>
            <a:ext cx="447070" cy="4470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4" y="4683213"/>
            <a:ext cx="508340" cy="398539"/>
          </a:xfrm>
          <a:prstGeom prst="rect">
            <a:avLst/>
          </a:prstGeom>
        </p:spPr>
      </p:pic>
      <p:sp>
        <p:nvSpPr>
          <p:cNvPr id="12" name="Google Shape;342;p11"/>
          <p:cNvSpPr txBox="1">
            <a:spLocks/>
          </p:cNvSpPr>
          <p:nvPr/>
        </p:nvSpPr>
        <p:spPr>
          <a:xfrm>
            <a:off x="584223" y="4683213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9694" y="1294693"/>
            <a:ext cx="77724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75" indent="-396875" algn="just">
              <a:buFont typeface="+mj-lt"/>
              <a:buAutoNum type="arabicParenR"/>
              <a:tabLst>
                <a:tab pos="396875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PTJ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maklum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berkenaan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terdapat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EFT/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Cek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batal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perlu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dibuat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gantian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96875" indent="-396875" algn="just">
              <a:buFont typeface="+mj-lt"/>
              <a:buAutoNum type="arabicParenR"/>
              <a:tabLst>
                <a:tab pos="396875" algn="l"/>
              </a:tabLst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75" indent="-396875" algn="just">
              <a:buFont typeface="+mj-lt"/>
              <a:buAutoNum type="arabicParenR"/>
              <a:tabLst>
                <a:tab pos="396875" algn="l"/>
              </a:tabLst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EFT/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Cek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Batal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disebabkan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kesilapan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kod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nombor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akaun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bank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penerima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396875" algn="l"/>
              </a:tabLst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 startAt="3"/>
              <a:tabLst>
                <a:tab pos="396875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PTJ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menghantar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borang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penggantian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EFT/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Cek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tabLst>
                <a:tab pos="396875" algn="l"/>
              </a:tabLst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(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2014-2017)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solidFill>
            <a:srgbClr val="FFC00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ISU-ISU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4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648" y="4603460"/>
            <a:ext cx="447070" cy="4470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76" y="4650585"/>
            <a:ext cx="508340" cy="398539"/>
          </a:xfrm>
          <a:prstGeom prst="rect">
            <a:avLst/>
          </a:prstGeom>
        </p:spPr>
      </p:pic>
      <p:sp>
        <p:nvSpPr>
          <p:cNvPr id="16" name="Google Shape;342;p11"/>
          <p:cNvSpPr txBox="1">
            <a:spLocks/>
          </p:cNvSpPr>
          <p:nvPr/>
        </p:nvSpPr>
        <p:spPr>
          <a:xfrm>
            <a:off x="4039745" y="4650585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609" y="1189143"/>
            <a:ext cx="81152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800" dirty="0" smtClean="0"/>
              <a:t>PTJ </a:t>
            </a:r>
            <a:r>
              <a:rPr lang="en-US" sz="1800" dirty="0" err="1" smtClean="0"/>
              <a:t>perlu</a:t>
            </a:r>
            <a:r>
              <a:rPr lang="en-US" sz="1800" dirty="0" smtClean="0"/>
              <a:t> </a:t>
            </a:r>
            <a:r>
              <a:rPr lang="en-US" sz="1800" dirty="0" err="1" smtClean="0"/>
              <a:t>menyemak</a:t>
            </a:r>
            <a:r>
              <a:rPr lang="en-US" sz="1800" dirty="0" smtClean="0"/>
              <a:t> </a:t>
            </a:r>
            <a:r>
              <a:rPr lang="en-US" sz="1800" dirty="0" err="1" smtClean="0"/>
              <a:t>Laporan</a:t>
            </a:r>
            <a:r>
              <a:rPr lang="en-US" sz="1800" dirty="0" smtClean="0"/>
              <a:t> </a:t>
            </a:r>
            <a:r>
              <a:rPr lang="en-US" sz="1800" dirty="0" err="1" smtClean="0"/>
              <a:t>Cek</a:t>
            </a:r>
            <a:r>
              <a:rPr lang="en-US" sz="1800" dirty="0" smtClean="0"/>
              <a:t>/EFT </a:t>
            </a:r>
            <a:r>
              <a:rPr lang="en-US" sz="1800" dirty="0" err="1" smtClean="0"/>
              <a:t>batal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belum</a:t>
            </a:r>
            <a:r>
              <a:rPr lang="en-US" sz="1800" dirty="0" smtClean="0"/>
              <a:t> </a:t>
            </a:r>
            <a:r>
              <a:rPr lang="en-US" sz="1800" dirty="0" err="1" smtClean="0"/>
              <a:t>diganti</a:t>
            </a:r>
            <a:r>
              <a:rPr lang="en-US" sz="1800" dirty="0" smtClean="0"/>
              <a:t>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</a:t>
            </a:r>
            <a:r>
              <a:rPr lang="en-US" sz="1800" dirty="0" err="1" smtClean="0"/>
              <a:t>harian</a:t>
            </a:r>
            <a:r>
              <a:rPr lang="en-US" sz="1800" dirty="0" smtClean="0"/>
              <a:t>, </a:t>
            </a:r>
            <a:r>
              <a:rPr lang="en-US" sz="1800" dirty="0" err="1" smtClean="0"/>
              <a:t>semak</a:t>
            </a:r>
            <a:r>
              <a:rPr lang="en-US" sz="1800" dirty="0" smtClean="0"/>
              <a:t> </a:t>
            </a:r>
            <a:r>
              <a:rPr lang="en-US" sz="1800" dirty="0" err="1" smtClean="0"/>
              <a:t>keperluan</a:t>
            </a:r>
            <a:r>
              <a:rPr lang="en-US" sz="1800" dirty="0" smtClean="0"/>
              <a:t> </a:t>
            </a:r>
            <a:r>
              <a:rPr lang="en-US" sz="1800" dirty="0" err="1" smtClean="0"/>
              <a:t>penggantian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buat</a:t>
            </a:r>
            <a:r>
              <a:rPr lang="en-US" sz="1800" dirty="0" smtClean="0"/>
              <a:t> </a:t>
            </a:r>
            <a:r>
              <a:rPr lang="en-US" sz="1800" dirty="0" err="1" smtClean="0"/>
              <a:t>tindakan</a:t>
            </a:r>
            <a:r>
              <a:rPr lang="en-US" sz="1800" dirty="0" smtClean="0"/>
              <a:t> (</a:t>
            </a:r>
            <a:r>
              <a:rPr lang="en-US" sz="1800" dirty="0" err="1" smtClean="0"/>
              <a:t>penggantian</a:t>
            </a:r>
            <a:r>
              <a:rPr lang="en-US" sz="1800" dirty="0" smtClean="0"/>
              <a:t>/</a:t>
            </a:r>
            <a:r>
              <a:rPr lang="en-US" sz="1800" dirty="0" err="1" smtClean="0"/>
              <a:t>jurnal</a:t>
            </a:r>
            <a:r>
              <a:rPr lang="en-US" sz="1800" dirty="0" smtClean="0"/>
              <a:t>)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tempoh</a:t>
            </a:r>
            <a:r>
              <a:rPr lang="en-US" sz="1800" dirty="0" smtClean="0"/>
              <a:t> 7 </a:t>
            </a:r>
            <a:r>
              <a:rPr lang="en-US" sz="1800" dirty="0" err="1" smtClean="0"/>
              <a:t>hari</a:t>
            </a:r>
            <a:r>
              <a:rPr lang="en-US" sz="1800" dirty="0"/>
              <a:t>. (</a:t>
            </a:r>
            <a:r>
              <a:rPr lang="en-US" sz="1800" dirty="0" err="1"/>
              <a:t>rujuk</a:t>
            </a:r>
            <a:r>
              <a:rPr lang="en-US" sz="1800" dirty="0"/>
              <a:t> SPANM </a:t>
            </a:r>
            <a:r>
              <a:rPr lang="en-US" sz="1800" dirty="0" err="1" smtClean="0"/>
              <a:t>Bil</a:t>
            </a:r>
            <a:r>
              <a:rPr lang="en-US" sz="1800" dirty="0" smtClean="0"/>
              <a:t> </a:t>
            </a:r>
            <a:r>
              <a:rPr lang="en-US" sz="1800" dirty="0"/>
              <a:t>7/2018 </a:t>
            </a:r>
            <a:r>
              <a:rPr lang="en-US" sz="1800" dirty="0" err="1"/>
              <a:t>Lampiran</a:t>
            </a:r>
            <a:r>
              <a:rPr lang="en-US" sz="1800" dirty="0"/>
              <a:t> F para </a:t>
            </a:r>
            <a:r>
              <a:rPr lang="en-US" sz="1800" dirty="0" smtClean="0"/>
              <a:t>2.2.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800" dirty="0" smtClean="0"/>
          </a:p>
          <a:p>
            <a:pPr marL="342900" indent="-342900" algn="just">
              <a:buFont typeface="+mj-lt"/>
              <a:buAutoNum type="arabicPeriod" startAt="2"/>
            </a:pPr>
            <a:r>
              <a:rPr lang="en-US" sz="1800" dirty="0" smtClean="0"/>
              <a:t>PTJ juga </a:t>
            </a:r>
            <a:r>
              <a:rPr lang="en-US" sz="1800" dirty="0" err="1" smtClean="0"/>
              <a:t>perlu</a:t>
            </a:r>
            <a:r>
              <a:rPr lang="en-US" sz="1800" dirty="0" smtClean="0"/>
              <a:t> </a:t>
            </a:r>
            <a:r>
              <a:rPr lang="en-US" sz="1800" dirty="0" err="1" smtClean="0"/>
              <a:t>menyemak</a:t>
            </a:r>
            <a:r>
              <a:rPr lang="en-US" sz="1800" dirty="0" smtClean="0"/>
              <a:t> </a:t>
            </a:r>
            <a:r>
              <a:rPr lang="en-US" sz="1800" dirty="0" err="1" smtClean="0"/>
              <a:t>sama</a:t>
            </a:r>
            <a:r>
              <a:rPr lang="en-US" sz="1800" dirty="0" smtClean="0"/>
              <a:t> </a:t>
            </a:r>
            <a:r>
              <a:rPr lang="en-US" sz="1800" dirty="0" err="1" smtClean="0"/>
              <a:t>ada</a:t>
            </a:r>
            <a:r>
              <a:rPr lang="en-US" sz="1800" dirty="0" smtClean="0"/>
              <a:t> </a:t>
            </a:r>
            <a:r>
              <a:rPr lang="en-US" sz="1800" dirty="0" err="1" smtClean="0"/>
              <a:t>penerima</a:t>
            </a:r>
            <a:r>
              <a:rPr lang="en-US" sz="1800" dirty="0" smtClean="0"/>
              <a:t> </a:t>
            </a:r>
            <a:r>
              <a:rPr lang="en-US" sz="1800" dirty="0" err="1" smtClean="0"/>
              <a:t>bayaran</a:t>
            </a:r>
            <a:r>
              <a:rPr lang="en-US" sz="1800" dirty="0" smtClean="0"/>
              <a:t> </a:t>
            </a:r>
            <a:r>
              <a:rPr lang="en-US" sz="1800" dirty="0" err="1" smtClean="0"/>
              <a:t>berdaftar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ePerolehan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. </a:t>
            </a:r>
          </a:p>
          <a:p>
            <a:pPr algn="just"/>
            <a:r>
              <a:rPr lang="en-US" sz="1800" dirty="0"/>
              <a:t> </a:t>
            </a:r>
            <a:r>
              <a:rPr lang="en-US" sz="1800" dirty="0" smtClean="0"/>
              <a:t>    * </a:t>
            </a:r>
            <a:r>
              <a:rPr lang="en-US" sz="1800" dirty="0" err="1" smtClean="0"/>
              <a:t>Berdaftar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ePerolehan</a:t>
            </a:r>
            <a:r>
              <a:rPr lang="en-US" sz="1800" dirty="0" smtClean="0"/>
              <a:t> : </a:t>
            </a:r>
            <a:r>
              <a:rPr lang="en-US" sz="1800" dirty="0" err="1" smtClean="0"/>
              <a:t>penerima</a:t>
            </a:r>
            <a:r>
              <a:rPr lang="en-US" sz="1800" dirty="0" smtClean="0"/>
              <a:t> </a:t>
            </a:r>
            <a:r>
              <a:rPr lang="en-US" sz="1800" dirty="0" err="1" smtClean="0"/>
              <a:t>bayaran</a:t>
            </a:r>
            <a:r>
              <a:rPr lang="en-US" sz="1800" dirty="0" smtClean="0"/>
              <a:t> </a:t>
            </a:r>
            <a:r>
              <a:rPr lang="en-US" sz="1800" dirty="0" err="1" smtClean="0"/>
              <a:t>kemaskini</a:t>
            </a:r>
            <a:r>
              <a:rPr lang="en-US" sz="1800" dirty="0" smtClean="0"/>
              <a:t> di </a:t>
            </a:r>
            <a:r>
              <a:rPr lang="en-US" sz="1800" dirty="0" err="1" smtClean="0"/>
              <a:t>dalam</a:t>
            </a:r>
            <a:r>
              <a:rPr lang="en-US" sz="1800" dirty="0" smtClean="0"/>
              <a:t>  </a:t>
            </a:r>
          </a:p>
          <a:p>
            <a:pPr algn="just"/>
            <a:r>
              <a:rPr lang="en-US" sz="1800" dirty="0"/>
              <a:t> </a:t>
            </a:r>
            <a:r>
              <a:rPr lang="en-US" sz="1800" dirty="0" smtClean="0"/>
              <a:t>                                                         </a:t>
            </a:r>
            <a:r>
              <a:rPr lang="en-US" sz="1800" dirty="0" err="1" smtClean="0"/>
              <a:t>ePerolehan</a:t>
            </a:r>
            <a:r>
              <a:rPr lang="en-US" sz="1800" dirty="0" smtClean="0"/>
              <a:t>. </a:t>
            </a:r>
            <a:endParaRPr lang="en-US" sz="1800" dirty="0"/>
          </a:p>
          <a:p>
            <a:pPr algn="just"/>
            <a:r>
              <a:rPr lang="en-US" sz="1800" dirty="0" smtClean="0"/>
              <a:t>     *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berdaftar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ePerolehan</a:t>
            </a:r>
            <a:r>
              <a:rPr lang="en-US" sz="1800" dirty="0" smtClean="0"/>
              <a:t> : </a:t>
            </a:r>
            <a:r>
              <a:rPr lang="en-US" sz="1800" dirty="0" err="1" smtClean="0"/>
              <a:t>penerima</a:t>
            </a:r>
            <a:r>
              <a:rPr lang="en-US" sz="1800" dirty="0" smtClean="0"/>
              <a:t> </a:t>
            </a:r>
            <a:r>
              <a:rPr lang="en-US" sz="1800" dirty="0" err="1" smtClean="0"/>
              <a:t>bayaran</a:t>
            </a:r>
            <a:r>
              <a:rPr lang="en-US" sz="1800" dirty="0" smtClean="0"/>
              <a:t> </a:t>
            </a:r>
            <a:r>
              <a:rPr lang="en-US" sz="1800" dirty="0" err="1" smtClean="0"/>
              <a:t>kemaskini</a:t>
            </a:r>
            <a:r>
              <a:rPr lang="en-US" sz="1800" dirty="0" smtClean="0"/>
              <a:t> di   </a:t>
            </a:r>
          </a:p>
          <a:p>
            <a:pPr algn="just"/>
            <a:r>
              <a:rPr lang="en-US" sz="1800" dirty="0"/>
              <a:t> </a:t>
            </a:r>
            <a:r>
              <a:rPr lang="en-US" sz="1800" dirty="0" smtClean="0"/>
              <a:t>                                                                  </a:t>
            </a:r>
            <a:r>
              <a:rPr lang="en-US" sz="1800" dirty="0" err="1" smtClean="0"/>
              <a:t>eVendor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5392" y="475654"/>
            <a:ext cx="8095500" cy="5778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Barlow Condensed SemiBold"/>
              <a:buNone/>
              <a:defRPr sz="30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TINDAKAN PTJ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25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609" y="1189143"/>
            <a:ext cx="811528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 startAt="3"/>
            </a:pPr>
            <a:r>
              <a:rPr lang="en-US" sz="1800" dirty="0" err="1" smtClean="0"/>
              <a:t>Sila</a:t>
            </a:r>
            <a:r>
              <a:rPr lang="en-US" sz="1800" dirty="0" smtClean="0"/>
              <a:t> </a:t>
            </a:r>
            <a:r>
              <a:rPr lang="en-US" sz="1800" dirty="0" err="1" smtClean="0"/>
              <a:t>hantar</a:t>
            </a:r>
            <a:r>
              <a:rPr lang="en-US" sz="1800" dirty="0" smtClean="0"/>
              <a:t> </a:t>
            </a:r>
            <a:r>
              <a:rPr lang="en-US" sz="1800" dirty="0" err="1" smtClean="0"/>
              <a:t>borang</a:t>
            </a:r>
            <a:r>
              <a:rPr lang="en-US" sz="1800" dirty="0" smtClean="0"/>
              <a:t> </a:t>
            </a:r>
            <a:r>
              <a:rPr lang="en-US" sz="1800" dirty="0" err="1" smtClean="0"/>
              <a:t>penggantian</a:t>
            </a:r>
            <a:r>
              <a:rPr lang="en-US" sz="1800" dirty="0" smtClean="0"/>
              <a:t> </a:t>
            </a:r>
            <a:r>
              <a:rPr lang="en-US" sz="1800" dirty="0" err="1" smtClean="0"/>
              <a:t>Cek</a:t>
            </a:r>
            <a:r>
              <a:rPr lang="en-US" sz="1800" dirty="0" smtClean="0"/>
              <a:t>/EFT </a:t>
            </a:r>
            <a:r>
              <a:rPr lang="en-US" sz="1800" dirty="0" err="1" smtClean="0"/>
              <a:t>batal</a:t>
            </a:r>
            <a:r>
              <a:rPr lang="en-US" sz="1800" dirty="0" smtClean="0"/>
              <a:t> (2014-2017)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dokumen</a:t>
            </a:r>
            <a:r>
              <a:rPr lang="en-US" sz="1800" dirty="0" smtClean="0"/>
              <a:t> </a:t>
            </a:r>
            <a:r>
              <a:rPr lang="en-US" sz="1800" dirty="0" err="1" smtClean="0"/>
              <a:t>sokongan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lengkap</a:t>
            </a:r>
            <a:r>
              <a:rPr lang="en-US" sz="1800" dirty="0" smtClean="0"/>
              <a:t>.	</a:t>
            </a:r>
            <a:endParaRPr lang="en-US" sz="1800" dirty="0"/>
          </a:p>
          <a:p>
            <a:pPr algn="just"/>
            <a:endParaRPr lang="en-US" sz="1800" dirty="0" smtClean="0"/>
          </a:p>
          <a:p>
            <a:pPr algn="just"/>
            <a:r>
              <a:rPr lang="en-US" sz="1800" dirty="0" err="1" smtClean="0"/>
              <a:t>Tarikh</a:t>
            </a:r>
            <a:r>
              <a:rPr lang="en-US" sz="1800" dirty="0" smtClean="0"/>
              <a:t> </a:t>
            </a:r>
            <a:r>
              <a:rPr lang="en-US" sz="1800" dirty="0" err="1" smtClean="0"/>
              <a:t>akhir</a:t>
            </a:r>
            <a:r>
              <a:rPr lang="en-US" sz="1800" dirty="0" smtClean="0"/>
              <a:t> </a:t>
            </a:r>
            <a:r>
              <a:rPr lang="en-US" sz="1800" dirty="0" err="1" smtClean="0"/>
              <a:t>bagi</a:t>
            </a:r>
            <a:r>
              <a:rPr lang="en-US" sz="1800" dirty="0" smtClean="0"/>
              <a:t> </a:t>
            </a:r>
            <a:r>
              <a:rPr lang="en-US" sz="1800" dirty="0" err="1" smtClean="0"/>
              <a:t>penyerahan</a:t>
            </a:r>
            <a:r>
              <a:rPr lang="en-US" sz="1800" dirty="0" smtClean="0"/>
              <a:t> </a:t>
            </a:r>
            <a:r>
              <a:rPr lang="en-US" sz="1800" dirty="0" err="1" smtClean="0"/>
              <a:t>Borang</a:t>
            </a:r>
            <a:r>
              <a:rPr lang="en-US" sz="1800" dirty="0" smtClean="0"/>
              <a:t> </a:t>
            </a:r>
            <a:r>
              <a:rPr lang="en-US" sz="1800" dirty="0" err="1" smtClean="0"/>
              <a:t>Penggantian</a:t>
            </a:r>
            <a:r>
              <a:rPr lang="en-US" sz="1800" dirty="0" smtClean="0"/>
              <a:t> </a:t>
            </a:r>
            <a:r>
              <a:rPr lang="en-US" sz="1800" dirty="0" err="1" smtClean="0"/>
              <a:t>Cek</a:t>
            </a:r>
            <a:r>
              <a:rPr lang="en-US" sz="1800" dirty="0" smtClean="0"/>
              <a:t>/EFT </a:t>
            </a:r>
            <a:r>
              <a:rPr lang="en-US" sz="1800" dirty="0" err="1" smtClean="0"/>
              <a:t>batal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28.11.2019</a:t>
            </a:r>
            <a:r>
              <a:rPr lang="en-US" sz="1800" dirty="0" smtClean="0"/>
              <a:t>. </a:t>
            </a:r>
            <a:r>
              <a:rPr lang="en-US" sz="1800" b="1" dirty="0" err="1" smtClean="0"/>
              <a:t>Dokumen</a:t>
            </a:r>
            <a:r>
              <a:rPr lang="en-US" sz="1800" b="1" dirty="0" smtClean="0"/>
              <a:t> yang </a:t>
            </a:r>
            <a:r>
              <a:rPr lang="en-US" sz="1800" b="1" dirty="0" err="1" smtClean="0"/>
              <a:t>diterima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selepas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tarikh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akan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diproses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pada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tahun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hadapan</a:t>
            </a:r>
            <a:r>
              <a:rPr lang="en-US" sz="1800" b="1" dirty="0" smtClean="0"/>
              <a:t>.</a:t>
            </a:r>
          </a:p>
          <a:p>
            <a:pPr algn="just"/>
            <a:endParaRPr lang="en-US" sz="1800" dirty="0"/>
          </a:p>
          <a:p>
            <a:pPr algn="just"/>
            <a:endParaRPr lang="en-US" sz="1800" dirty="0" smtClean="0"/>
          </a:p>
          <a:p>
            <a:pPr algn="just"/>
            <a:endParaRPr lang="en-US" sz="1800" dirty="0"/>
          </a:p>
          <a:p>
            <a:pPr marL="342900" indent="-342900" algn="just">
              <a:buFont typeface="+mj-lt"/>
              <a:buAutoNum type="arabicPeriod"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5392" y="475654"/>
            <a:ext cx="8095500" cy="5778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Barlow Condensed SemiBold"/>
              <a:buNone/>
              <a:defRPr sz="30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TINDAKAN PTJ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126" y="4636088"/>
            <a:ext cx="447070" cy="4470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4" y="4683213"/>
            <a:ext cx="508340" cy="398539"/>
          </a:xfrm>
          <a:prstGeom prst="rect">
            <a:avLst/>
          </a:prstGeom>
        </p:spPr>
      </p:pic>
      <p:sp>
        <p:nvSpPr>
          <p:cNvPr id="11" name="Google Shape;342;p11"/>
          <p:cNvSpPr txBox="1">
            <a:spLocks/>
          </p:cNvSpPr>
          <p:nvPr/>
        </p:nvSpPr>
        <p:spPr>
          <a:xfrm>
            <a:off x="584223" y="4683213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77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97279" y="1584018"/>
            <a:ext cx="7205463" cy="1076886"/>
          </a:xfrm>
          <a:ln>
            <a:solidFill>
              <a:schemeClr val="tx1"/>
            </a:solidFill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LAIN-LAIN KOD AKAUN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648" y="4603460"/>
            <a:ext cx="447070" cy="4470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76" y="4650585"/>
            <a:ext cx="508340" cy="398539"/>
          </a:xfrm>
          <a:prstGeom prst="rect">
            <a:avLst/>
          </a:prstGeom>
        </p:spPr>
      </p:pic>
      <p:sp>
        <p:nvSpPr>
          <p:cNvPr id="8" name="Google Shape;342;p11"/>
          <p:cNvSpPr txBox="1">
            <a:spLocks/>
          </p:cNvSpPr>
          <p:nvPr/>
        </p:nvSpPr>
        <p:spPr>
          <a:xfrm>
            <a:off x="4039745" y="4650585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92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126" y="4636088"/>
            <a:ext cx="447070" cy="4470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4" y="4683213"/>
            <a:ext cx="508340" cy="398539"/>
          </a:xfrm>
          <a:prstGeom prst="rect">
            <a:avLst/>
          </a:prstGeom>
        </p:spPr>
      </p:pic>
      <p:sp>
        <p:nvSpPr>
          <p:cNvPr id="12" name="Google Shape;342;p11"/>
          <p:cNvSpPr txBox="1">
            <a:spLocks/>
          </p:cNvSpPr>
          <p:nvPr/>
        </p:nvSpPr>
        <p:spPr>
          <a:xfrm>
            <a:off x="584223" y="4683213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1509" y="2490546"/>
            <a:ext cx="41079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Buat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SEMAKAN</a:t>
            </a:r>
            <a:r>
              <a:rPr 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pastikan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akaun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ini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berbaki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kosong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pada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hujung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tahun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36483" y="2079901"/>
            <a:ext cx="356151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3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KOD </a:t>
            </a:r>
          </a:p>
          <a:p>
            <a:pPr algn="ctr"/>
            <a:r>
              <a:rPr lang="en-MY" sz="28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L1311903 </a:t>
            </a:r>
            <a:r>
              <a:rPr lang="en-MY" sz="28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kwsp</a:t>
            </a:r>
            <a:r>
              <a:rPr lang="en-MY" sz="28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 L1311918 </a:t>
            </a:r>
            <a:r>
              <a:rPr lang="en-MY" sz="28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angkasa</a:t>
            </a:r>
            <a:r>
              <a:rPr lang="en-MY" sz="28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MY" sz="28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729343" y="1993392"/>
            <a:ext cx="4310743" cy="191109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49694" y="467562"/>
            <a:ext cx="8095500" cy="57868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Barlow Condensed SemiBold"/>
              <a:buNone/>
              <a:defRPr sz="30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TINDAKAN PTJ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77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94725" y="4662488"/>
            <a:ext cx="549275" cy="393700"/>
          </a:xfrm>
        </p:spPr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890675"/>
              </p:ext>
            </p:extLst>
          </p:nvPr>
        </p:nvGraphicFramePr>
        <p:xfrm>
          <a:off x="289514" y="188063"/>
          <a:ext cx="8576686" cy="368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90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861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1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5480">
                <a:tc>
                  <a:txBody>
                    <a:bodyPr/>
                    <a:lstStyle/>
                    <a:p>
                      <a:pPr algn="ctr"/>
                      <a:r>
                        <a:rPr lang="en-MY" sz="2000" dirty="0" smtClean="0">
                          <a:solidFill>
                            <a:schemeClr val="tx1"/>
                          </a:solidFill>
                        </a:rPr>
                        <a:t>Tindakan</a:t>
                      </a:r>
                      <a:endParaRPr lang="en-MY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dirty="0" err="1" smtClean="0">
                          <a:solidFill>
                            <a:schemeClr val="tx1"/>
                          </a:solidFill>
                        </a:rPr>
                        <a:t>Tanggungjawab</a:t>
                      </a:r>
                      <a:endParaRPr lang="en-MY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dirty="0" err="1" smtClean="0">
                          <a:solidFill>
                            <a:schemeClr val="tx1"/>
                          </a:solidFill>
                        </a:rPr>
                        <a:t>Tarikh</a:t>
                      </a:r>
                      <a:r>
                        <a:rPr lang="en-MY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MY" sz="2000" dirty="0" err="1" smtClean="0">
                          <a:solidFill>
                            <a:schemeClr val="tx1"/>
                          </a:solidFill>
                        </a:rPr>
                        <a:t>Akhir</a:t>
                      </a:r>
                      <a:endParaRPr lang="en-MY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6332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3"/>
                      </a:pPr>
                      <a:r>
                        <a:rPr lang="ms-MY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Baucar Jurnal Pelarasan </a:t>
                      </a:r>
                      <a:r>
                        <a:rPr lang="ms-MY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diselesaikan.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ms-MY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BJ Batal Resit.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ms-MY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BJ Batal Penyata</a:t>
                      </a:r>
                      <a:r>
                        <a:rPr lang="ms-MY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Pemungut.</a:t>
                      </a:r>
                      <a:endParaRPr lang="ms-MY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PTJ</a:t>
                      </a:r>
                      <a:endParaRPr lang="en-MY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31.12.2019</a:t>
                      </a:r>
                      <a:endParaRPr lang="en-MY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5718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4"/>
                      </a:pPr>
                      <a:r>
                        <a:rPr lang="ms-MY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Semak </a:t>
                      </a:r>
                      <a:r>
                        <a:rPr lang="ms-MY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Laporan Buku Tunai Cerakinan</a:t>
                      </a:r>
                      <a:r>
                        <a:rPr lang="ms-MY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ms-MY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Kesemua dokumen</a:t>
                      </a:r>
                      <a:r>
                        <a:rPr lang="ms-MY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resit telah mempunyai Penyata Pemungut.</a:t>
                      </a:r>
                      <a:endParaRPr lang="ms-MY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ms-MY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Nombor Resit Perbendaharaan telah dijana.</a:t>
                      </a:r>
                      <a:endParaRPr lang="en-MY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000" dirty="0" smtClean="0">
                          <a:solidFill>
                            <a:schemeClr val="tx1"/>
                          </a:solidFill>
                        </a:rPr>
                        <a:t>PTJ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31.12.2019</a:t>
                      </a:r>
                      <a:endParaRPr lang="en-MY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337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4" name="Google Shape;394;p15"/>
          <p:cNvCxnSpPr/>
          <p:nvPr/>
        </p:nvCxnSpPr>
        <p:spPr>
          <a:xfrm>
            <a:off x="3283675" y="2212550"/>
            <a:ext cx="433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99" name="Google Shape;399;p15"/>
          <p:cNvGrpSpPr/>
          <p:nvPr/>
        </p:nvGrpSpPr>
        <p:grpSpPr>
          <a:xfrm>
            <a:off x="6857975" y="2856953"/>
            <a:ext cx="980695" cy="982361"/>
            <a:chOff x="917250" y="2080575"/>
            <a:chExt cx="980695" cy="982361"/>
          </a:xfrm>
        </p:grpSpPr>
        <p:grpSp>
          <p:nvGrpSpPr>
            <p:cNvPr id="400" name="Google Shape;400;p15"/>
            <p:cNvGrpSpPr/>
            <p:nvPr/>
          </p:nvGrpSpPr>
          <p:grpSpPr>
            <a:xfrm>
              <a:off x="917250" y="2080575"/>
              <a:ext cx="980695" cy="982361"/>
              <a:chOff x="917250" y="2165250"/>
              <a:chExt cx="980695" cy="982361"/>
            </a:xfrm>
          </p:grpSpPr>
          <p:sp>
            <p:nvSpPr>
              <p:cNvPr id="401" name="Google Shape;401;p15"/>
              <p:cNvSpPr/>
              <p:nvPr/>
            </p:nvSpPr>
            <p:spPr>
              <a:xfrm>
                <a:off x="917250" y="2165250"/>
                <a:ext cx="980695" cy="982361"/>
              </a:xfrm>
              <a:custGeom>
                <a:avLst/>
                <a:gdLst/>
                <a:ahLst/>
                <a:cxnLst/>
                <a:rect l="l" t="t" r="r" b="b"/>
                <a:pathLst>
                  <a:path w="14713" h="14738" extrusionOk="0">
                    <a:moveTo>
                      <a:pt x="7419" y="1"/>
                    </a:moveTo>
                    <a:cubicBezTo>
                      <a:pt x="3334" y="1"/>
                      <a:pt x="0" y="3359"/>
                      <a:pt x="0" y="7420"/>
                    </a:cubicBezTo>
                    <a:cubicBezTo>
                      <a:pt x="0" y="11505"/>
                      <a:pt x="3334" y="14738"/>
                      <a:pt x="7419" y="14738"/>
                    </a:cubicBezTo>
                    <a:cubicBezTo>
                      <a:pt x="11479" y="14738"/>
                      <a:pt x="14712" y="11505"/>
                      <a:pt x="14712" y="7420"/>
                    </a:cubicBezTo>
                    <a:cubicBezTo>
                      <a:pt x="14712" y="3359"/>
                      <a:pt x="11479" y="1"/>
                      <a:pt x="7419" y="1"/>
                    </a:cubicBezTo>
                    <a:close/>
                  </a:path>
                </a:pathLst>
              </a:custGeom>
              <a:solidFill>
                <a:srgbClr val="FFA73B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5"/>
              <p:cNvSpPr/>
              <p:nvPr/>
            </p:nvSpPr>
            <p:spPr>
              <a:xfrm>
                <a:off x="1037015" y="2285225"/>
                <a:ext cx="741167" cy="742427"/>
              </a:xfrm>
              <a:custGeom>
                <a:avLst/>
                <a:gdLst/>
                <a:ahLst/>
                <a:cxnLst/>
                <a:rect l="l" t="t" r="r" b="b"/>
                <a:pathLst>
                  <a:path w="14713" h="14738" extrusionOk="0">
                    <a:moveTo>
                      <a:pt x="7419" y="1"/>
                    </a:moveTo>
                    <a:cubicBezTo>
                      <a:pt x="3334" y="1"/>
                      <a:pt x="0" y="3359"/>
                      <a:pt x="0" y="7420"/>
                    </a:cubicBezTo>
                    <a:cubicBezTo>
                      <a:pt x="0" y="11505"/>
                      <a:pt x="3334" y="14738"/>
                      <a:pt x="7419" y="14738"/>
                    </a:cubicBezTo>
                    <a:cubicBezTo>
                      <a:pt x="11479" y="14738"/>
                      <a:pt x="14712" y="11505"/>
                      <a:pt x="14712" y="7420"/>
                    </a:cubicBezTo>
                    <a:cubicBezTo>
                      <a:pt x="14712" y="3359"/>
                      <a:pt x="11479" y="1"/>
                      <a:pt x="7419" y="1"/>
                    </a:cubicBezTo>
                    <a:close/>
                  </a:path>
                </a:pathLst>
              </a:custGeom>
              <a:solidFill>
                <a:srgbClr val="FFA73B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3" name="Google Shape;403;p15"/>
            <p:cNvGrpSpPr/>
            <p:nvPr/>
          </p:nvGrpSpPr>
          <p:grpSpPr>
            <a:xfrm>
              <a:off x="1232020" y="2401380"/>
              <a:ext cx="351155" cy="340753"/>
              <a:chOff x="-59481900" y="2290800"/>
              <a:chExt cx="319000" cy="309550"/>
            </a:xfrm>
          </p:grpSpPr>
          <p:sp>
            <p:nvSpPr>
              <p:cNvPr id="404" name="Google Shape;404;p15"/>
              <p:cNvSpPr/>
              <p:nvPr/>
            </p:nvSpPr>
            <p:spPr>
              <a:xfrm>
                <a:off x="-59481900" y="2290800"/>
                <a:ext cx="319000" cy="309550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12382" extrusionOk="0">
                    <a:moveTo>
                      <a:pt x="6427" y="851"/>
                    </a:moveTo>
                    <a:cubicBezTo>
                      <a:pt x="6900" y="851"/>
                      <a:pt x="7247" y="1197"/>
                      <a:pt x="7247" y="1670"/>
                    </a:cubicBezTo>
                    <a:lnTo>
                      <a:pt x="7247" y="4159"/>
                    </a:lnTo>
                    <a:lnTo>
                      <a:pt x="5608" y="4159"/>
                    </a:lnTo>
                    <a:lnTo>
                      <a:pt x="5608" y="1670"/>
                    </a:lnTo>
                    <a:cubicBezTo>
                      <a:pt x="5608" y="1197"/>
                      <a:pt x="5955" y="851"/>
                      <a:pt x="6427" y="851"/>
                    </a:cubicBezTo>
                    <a:close/>
                    <a:moveTo>
                      <a:pt x="11594" y="3308"/>
                    </a:moveTo>
                    <a:cubicBezTo>
                      <a:pt x="11846" y="3308"/>
                      <a:pt x="12004" y="3529"/>
                      <a:pt x="12004" y="3749"/>
                    </a:cubicBezTo>
                    <a:lnTo>
                      <a:pt x="12004" y="11185"/>
                    </a:lnTo>
                    <a:lnTo>
                      <a:pt x="11941" y="11185"/>
                    </a:lnTo>
                    <a:cubicBezTo>
                      <a:pt x="11941" y="11437"/>
                      <a:pt x="11752" y="11594"/>
                      <a:pt x="11563" y="11594"/>
                    </a:cubicBezTo>
                    <a:lnTo>
                      <a:pt x="1355" y="11594"/>
                    </a:lnTo>
                    <a:cubicBezTo>
                      <a:pt x="1103" y="11594"/>
                      <a:pt x="914" y="11405"/>
                      <a:pt x="914" y="11185"/>
                    </a:cubicBezTo>
                    <a:lnTo>
                      <a:pt x="914" y="3749"/>
                    </a:lnTo>
                    <a:cubicBezTo>
                      <a:pt x="914" y="3529"/>
                      <a:pt x="1103" y="3308"/>
                      <a:pt x="1355" y="3308"/>
                    </a:cubicBezTo>
                    <a:lnTo>
                      <a:pt x="4821" y="3308"/>
                    </a:lnTo>
                    <a:lnTo>
                      <a:pt x="4821" y="4568"/>
                    </a:lnTo>
                    <a:cubicBezTo>
                      <a:pt x="4821" y="4821"/>
                      <a:pt x="5010" y="5010"/>
                      <a:pt x="5199" y="5010"/>
                    </a:cubicBezTo>
                    <a:lnTo>
                      <a:pt x="7688" y="5010"/>
                    </a:lnTo>
                    <a:cubicBezTo>
                      <a:pt x="7940" y="5010"/>
                      <a:pt x="8129" y="4821"/>
                      <a:pt x="8129" y="4568"/>
                    </a:cubicBezTo>
                    <a:lnTo>
                      <a:pt x="8129" y="3308"/>
                    </a:lnTo>
                    <a:close/>
                    <a:moveTo>
                      <a:pt x="6396" y="0"/>
                    </a:moveTo>
                    <a:cubicBezTo>
                      <a:pt x="5482" y="0"/>
                      <a:pt x="4726" y="756"/>
                      <a:pt x="4726" y="1670"/>
                    </a:cubicBezTo>
                    <a:lnTo>
                      <a:pt x="4726" y="2489"/>
                    </a:lnTo>
                    <a:lnTo>
                      <a:pt x="1261" y="2489"/>
                    </a:lnTo>
                    <a:cubicBezTo>
                      <a:pt x="599" y="2489"/>
                      <a:pt x="0" y="3056"/>
                      <a:pt x="0" y="3718"/>
                    </a:cubicBezTo>
                    <a:lnTo>
                      <a:pt x="0" y="11153"/>
                    </a:lnTo>
                    <a:cubicBezTo>
                      <a:pt x="0" y="11815"/>
                      <a:pt x="568" y="12382"/>
                      <a:pt x="1261" y="12382"/>
                    </a:cubicBezTo>
                    <a:lnTo>
                      <a:pt x="11468" y="12382"/>
                    </a:lnTo>
                    <a:cubicBezTo>
                      <a:pt x="12130" y="12382"/>
                      <a:pt x="12697" y="11815"/>
                      <a:pt x="12697" y="11153"/>
                    </a:cubicBezTo>
                    <a:lnTo>
                      <a:pt x="12697" y="3749"/>
                    </a:lnTo>
                    <a:cubicBezTo>
                      <a:pt x="12760" y="3025"/>
                      <a:pt x="12193" y="2489"/>
                      <a:pt x="11500" y="2489"/>
                    </a:cubicBezTo>
                    <a:lnTo>
                      <a:pt x="8034" y="2489"/>
                    </a:lnTo>
                    <a:lnTo>
                      <a:pt x="8034" y="1670"/>
                    </a:lnTo>
                    <a:cubicBezTo>
                      <a:pt x="8034" y="756"/>
                      <a:pt x="7310" y="0"/>
                      <a:pt x="63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5"/>
              <p:cNvSpPr/>
              <p:nvPr/>
            </p:nvSpPr>
            <p:spPr>
              <a:xfrm>
                <a:off x="-59287350" y="2456200"/>
                <a:ext cx="8350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851" extrusionOk="0">
                    <a:moveTo>
                      <a:pt x="410" y="0"/>
                    </a:moveTo>
                    <a:cubicBezTo>
                      <a:pt x="189" y="0"/>
                      <a:pt x="0" y="221"/>
                      <a:pt x="0" y="441"/>
                    </a:cubicBezTo>
                    <a:cubicBezTo>
                      <a:pt x="0" y="693"/>
                      <a:pt x="189" y="851"/>
                      <a:pt x="410" y="851"/>
                    </a:cubicBezTo>
                    <a:lnTo>
                      <a:pt x="2899" y="851"/>
                    </a:lnTo>
                    <a:cubicBezTo>
                      <a:pt x="3151" y="851"/>
                      <a:pt x="3308" y="630"/>
                      <a:pt x="3308" y="441"/>
                    </a:cubicBezTo>
                    <a:cubicBezTo>
                      <a:pt x="3340" y="221"/>
                      <a:pt x="3151" y="0"/>
                      <a:pt x="28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5"/>
              <p:cNvSpPr/>
              <p:nvPr/>
            </p:nvSpPr>
            <p:spPr>
              <a:xfrm>
                <a:off x="-59287350" y="2497950"/>
                <a:ext cx="8350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851" extrusionOk="0">
                    <a:moveTo>
                      <a:pt x="410" y="0"/>
                    </a:moveTo>
                    <a:cubicBezTo>
                      <a:pt x="189" y="0"/>
                      <a:pt x="0" y="189"/>
                      <a:pt x="0" y="441"/>
                    </a:cubicBezTo>
                    <a:cubicBezTo>
                      <a:pt x="0" y="662"/>
                      <a:pt x="189" y="851"/>
                      <a:pt x="410" y="851"/>
                    </a:cubicBezTo>
                    <a:lnTo>
                      <a:pt x="2899" y="851"/>
                    </a:lnTo>
                    <a:cubicBezTo>
                      <a:pt x="3151" y="851"/>
                      <a:pt x="3308" y="662"/>
                      <a:pt x="3308" y="441"/>
                    </a:cubicBezTo>
                    <a:cubicBezTo>
                      <a:pt x="3340" y="189"/>
                      <a:pt x="3151" y="0"/>
                      <a:pt x="28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5"/>
              <p:cNvSpPr/>
              <p:nvPr/>
            </p:nvSpPr>
            <p:spPr>
              <a:xfrm>
                <a:off x="-59287350" y="2538900"/>
                <a:ext cx="8270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3308" h="883" extrusionOk="0">
                    <a:moveTo>
                      <a:pt x="410" y="0"/>
                    </a:moveTo>
                    <a:cubicBezTo>
                      <a:pt x="189" y="0"/>
                      <a:pt x="0" y="221"/>
                      <a:pt x="0" y="441"/>
                    </a:cubicBezTo>
                    <a:cubicBezTo>
                      <a:pt x="0" y="662"/>
                      <a:pt x="189" y="882"/>
                      <a:pt x="410" y="882"/>
                    </a:cubicBezTo>
                    <a:lnTo>
                      <a:pt x="2899" y="882"/>
                    </a:lnTo>
                    <a:cubicBezTo>
                      <a:pt x="3151" y="882"/>
                      <a:pt x="3308" y="662"/>
                      <a:pt x="3308" y="441"/>
                    </a:cubicBezTo>
                    <a:cubicBezTo>
                      <a:pt x="3308" y="221"/>
                      <a:pt x="3151" y="0"/>
                      <a:pt x="28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5"/>
              <p:cNvSpPr/>
              <p:nvPr/>
            </p:nvSpPr>
            <p:spPr>
              <a:xfrm>
                <a:off x="-59439375" y="2425425"/>
                <a:ext cx="125250" cy="134750"/>
              </a:xfrm>
              <a:custGeom>
                <a:avLst/>
                <a:gdLst/>
                <a:ahLst/>
                <a:cxnLst/>
                <a:rect l="l" t="t" r="r" b="b"/>
                <a:pathLst>
                  <a:path w="5010" h="5390" extrusionOk="0">
                    <a:moveTo>
                      <a:pt x="2518" y="855"/>
                    </a:moveTo>
                    <a:cubicBezTo>
                      <a:pt x="2722" y="855"/>
                      <a:pt x="2928" y="925"/>
                      <a:pt x="3088" y="1074"/>
                    </a:cubicBezTo>
                    <a:cubicBezTo>
                      <a:pt x="3277" y="1294"/>
                      <a:pt x="3340" y="1609"/>
                      <a:pt x="3277" y="1924"/>
                    </a:cubicBezTo>
                    <a:cubicBezTo>
                      <a:pt x="3183" y="2176"/>
                      <a:pt x="2994" y="2428"/>
                      <a:pt x="2710" y="2460"/>
                    </a:cubicBezTo>
                    <a:cubicBezTo>
                      <a:pt x="2626" y="2485"/>
                      <a:pt x="2546" y="2497"/>
                      <a:pt x="2469" y="2497"/>
                    </a:cubicBezTo>
                    <a:cubicBezTo>
                      <a:pt x="2260" y="2497"/>
                      <a:pt x="2076" y="2409"/>
                      <a:pt x="1891" y="2271"/>
                    </a:cubicBezTo>
                    <a:cubicBezTo>
                      <a:pt x="1702" y="2019"/>
                      <a:pt x="1607" y="1704"/>
                      <a:pt x="1702" y="1452"/>
                    </a:cubicBezTo>
                    <a:cubicBezTo>
                      <a:pt x="1802" y="1070"/>
                      <a:pt x="2158" y="855"/>
                      <a:pt x="2518" y="855"/>
                    </a:cubicBezTo>
                    <a:close/>
                    <a:moveTo>
                      <a:pt x="2521" y="3342"/>
                    </a:moveTo>
                    <a:cubicBezTo>
                      <a:pt x="3309" y="3342"/>
                      <a:pt x="3939" y="3846"/>
                      <a:pt x="4159" y="4539"/>
                    </a:cubicBezTo>
                    <a:lnTo>
                      <a:pt x="914" y="4539"/>
                    </a:lnTo>
                    <a:cubicBezTo>
                      <a:pt x="1103" y="3846"/>
                      <a:pt x="1733" y="3342"/>
                      <a:pt x="2521" y="3342"/>
                    </a:cubicBezTo>
                    <a:close/>
                    <a:moveTo>
                      <a:pt x="2473" y="0"/>
                    </a:moveTo>
                    <a:cubicBezTo>
                      <a:pt x="1781" y="0"/>
                      <a:pt x="1110" y="436"/>
                      <a:pt x="914" y="1200"/>
                    </a:cubicBezTo>
                    <a:cubicBezTo>
                      <a:pt x="757" y="1798"/>
                      <a:pt x="914" y="2334"/>
                      <a:pt x="1292" y="2775"/>
                    </a:cubicBezTo>
                    <a:cubicBezTo>
                      <a:pt x="568" y="3216"/>
                      <a:pt x="1" y="4004"/>
                      <a:pt x="1" y="4949"/>
                    </a:cubicBezTo>
                    <a:cubicBezTo>
                      <a:pt x="1" y="5169"/>
                      <a:pt x="190" y="5390"/>
                      <a:pt x="410" y="5390"/>
                    </a:cubicBezTo>
                    <a:lnTo>
                      <a:pt x="4537" y="5390"/>
                    </a:lnTo>
                    <a:cubicBezTo>
                      <a:pt x="4758" y="5390"/>
                      <a:pt x="4978" y="5169"/>
                      <a:pt x="4978" y="4949"/>
                    </a:cubicBezTo>
                    <a:cubicBezTo>
                      <a:pt x="5010" y="4035"/>
                      <a:pt x="4506" y="3216"/>
                      <a:pt x="3718" y="2807"/>
                    </a:cubicBezTo>
                    <a:cubicBezTo>
                      <a:pt x="3907" y="2618"/>
                      <a:pt x="4033" y="2397"/>
                      <a:pt x="4096" y="2113"/>
                    </a:cubicBezTo>
                    <a:cubicBezTo>
                      <a:pt x="4254" y="1515"/>
                      <a:pt x="4096" y="916"/>
                      <a:pt x="3655" y="507"/>
                    </a:cubicBezTo>
                    <a:cubicBezTo>
                      <a:pt x="3322" y="161"/>
                      <a:pt x="2894" y="0"/>
                      <a:pt x="24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5"/>
              <p:cNvSpPr/>
              <p:nvPr/>
            </p:nvSpPr>
            <p:spPr>
              <a:xfrm>
                <a:off x="-59327525" y="2325450"/>
                <a:ext cx="1340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7" extrusionOk="0">
                    <a:moveTo>
                      <a:pt x="252" y="1"/>
                    </a:moveTo>
                    <a:cubicBezTo>
                      <a:pt x="95" y="1"/>
                      <a:pt x="0" y="127"/>
                      <a:pt x="0" y="284"/>
                    </a:cubicBezTo>
                    <a:cubicBezTo>
                      <a:pt x="0" y="442"/>
                      <a:pt x="95" y="536"/>
                      <a:pt x="252" y="536"/>
                    </a:cubicBezTo>
                    <a:cubicBezTo>
                      <a:pt x="410" y="536"/>
                      <a:pt x="536" y="442"/>
                      <a:pt x="536" y="284"/>
                    </a:cubicBezTo>
                    <a:cubicBezTo>
                      <a:pt x="536" y="127"/>
                      <a:pt x="410" y="1"/>
                      <a:pt x="2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84468" y="1435894"/>
            <a:ext cx="3314704" cy="848094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UNIT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124758" y="2784050"/>
            <a:ext cx="6443662" cy="214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Barlow Condensed SemiBold"/>
              <a:buNone/>
              <a:defRPr sz="4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algn="ctr"/>
            <a:r>
              <a:rPr lang="en-US" sz="6600" b="1" dirty="0" smtClean="0">
                <a:solidFill>
                  <a:schemeClr val="tx1"/>
                </a:solidFill>
              </a:rPr>
              <a:t>PENGURUSAN DANA</a:t>
            </a:r>
            <a:endParaRPr lang="en-US" sz="6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55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648" y="4603460"/>
            <a:ext cx="447070" cy="4470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76" y="4650585"/>
            <a:ext cx="508340" cy="398539"/>
          </a:xfrm>
          <a:prstGeom prst="rect">
            <a:avLst/>
          </a:prstGeom>
        </p:spPr>
      </p:pic>
      <p:sp>
        <p:nvSpPr>
          <p:cNvPr id="16" name="Google Shape;342;p11"/>
          <p:cNvSpPr txBox="1">
            <a:spLocks/>
          </p:cNvSpPr>
          <p:nvPr/>
        </p:nvSpPr>
        <p:spPr>
          <a:xfrm>
            <a:off x="4039745" y="4650585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50534" y="1335084"/>
            <a:ext cx="4329169" cy="1707740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TENTATIF TARIKH AKHIR </a:t>
            </a:r>
            <a:r>
              <a:rPr lang="en-US" sz="24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PROSES DOKUMEN KEWANGAN BAGI TAHUN KEWANGAN </a:t>
            </a:r>
            <a:r>
              <a:rPr lang="en-US" sz="24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2019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4838700" y="3228975"/>
            <a:ext cx="3959483" cy="1335156"/>
          </a:xfrm>
          <a:prstGeom prst="roundRect">
            <a:avLst/>
          </a:prstGeom>
          <a:solidFill>
            <a:schemeClr val="bg1"/>
          </a:solidFill>
          <a:ln w="72390">
            <a:solidFill>
              <a:srgbClr val="454D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800000"/>
                </a:solidFill>
              </a:rPr>
              <a:t>PERINGATAN : TARIKH AKHIR ADALAH TERTAKLUK KEPADA PERUBAHAN TARIKH DARI KEMENTERIAN KEWANGAN</a:t>
            </a:r>
            <a:endParaRPr lang="en-US" sz="1800" b="1" dirty="0">
              <a:solidFill>
                <a:srgbClr val="800000"/>
              </a:solidFill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4"/>
          <a:srcRect l="30845" t="33627" r="45993" b="40419"/>
          <a:stretch/>
        </p:blipFill>
        <p:spPr bwMode="auto">
          <a:xfrm>
            <a:off x="202315" y="259997"/>
            <a:ext cx="4467362" cy="4296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40508" y="1009651"/>
            <a:ext cx="584878" cy="34099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MY" sz="3200" b="1" dirty="0" err="1">
                <a:effectLst/>
                <a:ea typeface="Calibri"/>
                <a:cs typeface="Times New Roman"/>
              </a:rPr>
              <a:t>Disember</a:t>
            </a:r>
            <a:r>
              <a:rPr lang="en-MY" sz="3200" b="1" dirty="0">
                <a:effectLst/>
                <a:ea typeface="Calibri"/>
                <a:cs typeface="Times New Roman"/>
              </a:rPr>
              <a:t> 2019</a:t>
            </a:r>
            <a:endParaRPr lang="en-MY" sz="4800" b="1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931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91F17DD-9C92-440C-9389-C778EAEBF331}" type="slidenum">
              <a:rPr lang="en-MY" smtClean="0"/>
              <a:pPr/>
              <a:t>72</a:t>
            </a:fld>
            <a:endParaRPr lang="en-MY"/>
          </a:p>
        </p:txBody>
      </p:sp>
      <p:pic>
        <p:nvPicPr>
          <p:cNvPr id="9" name="Picture 8" descr="G:\GAMBAR JATA NEGARA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0181" y="141149"/>
            <a:ext cx="793206" cy="56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474366632"/>
              </p:ext>
            </p:extLst>
          </p:nvPr>
        </p:nvGraphicFramePr>
        <p:xfrm>
          <a:off x="796413" y="1297858"/>
          <a:ext cx="8042787" cy="3372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904567" y="424694"/>
            <a:ext cx="7794523" cy="735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TENTATIF TARIKH AKHIR PENYERAHAN –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PESANAN KERAJAAN/ TANGGUNGAN / WPUA</a:t>
            </a:r>
            <a:endParaRPr lang="en-US" sz="24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262517"/>
              </p:ext>
            </p:extLst>
          </p:nvPr>
        </p:nvGraphicFramePr>
        <p:xfrm>
          <a:off x="462115" y="1752600"/>
          <a:ext cx="303487" cy="29115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487"/>
              </a:tblGrid>
              <a:tr h="680938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57656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57656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57656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endParaRPr lang="en-MY" sz="20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57656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9021">
            <a:off x="-7619" y="197191"/>
            <a:ext cx="1490153" cy="8747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4" y="4683213"/>
            <a:ext cx="508340" cy="398539"/>
          </a:xfrm>
          <a:prstGeom prst="rect">
            <a:avLst/>
          </a:prstGeom>
        </p:spPr>
      </p:pic>
      <p:sp>
        <p:nvSpPr>
          <p:cNvPr id="18" name="Google Shape;342;p11"/>
          <p:cNvSpPr txBox="1">
            <a:spLocks/>
          </p:cNvSpPr>
          <p:nvPr/>
        </p:nvSpPr>
        <p:spPr>
          <a:xfrm>
            <a:off x="765603" y="4650585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823" y="4658947"/>
            <a:ext cx="447070" cy="44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1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126" y="4654269"/>
            <a:ext cx="447070" cy="4470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3" y="4636088"/>
            <a:ext cx="508340" cy="398539"/>
          </a:xfrm>
          <a:prstGeom prst="rect">
            <a:avLst/>
          </a:prstGeom>
        </p:spPr>
      </p:pic>
      <p:sp>
        <p:nvSpPr>
          <p:cNvPr id="12" name="Google Shape;342;p11"/>
          <p:cNvSpPr txBox="1">
            <a:spLocks/>
          </p:cNvSpPr>
          <p:nvPr/>
        </p:nvSpPr>
        <p:spPr>
          <a:xfrm>
            <a:off x="584223" y="4683213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="" xmlns:a16="http://schemas.microsoft.com/office/drawing/2014/main" id="{EFA5AF66-F428-4EBE-A3A8-9F827101F02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 flipH="1">
            <a:off x="723899" y="196645"/>
            <a:ext cx="5878093" cy="570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PROSES PEMBAYARAN BIL PUKAL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12">
            <a:extLst>
              <a:ext uri="{FF2B5EF4-FFF2-40B4-BE49-F238E27FC236}">
                <a16:creationId xmlns="" xmlns:a16="http://schemas.microsoft.com/office/drawing/2014/main" id="{EFA5AF66-F428-4EBE-A3A8-9F827101F023}"/>
              </a:ext>
            </a:extLst>
          </p:cNvPr>
          <p:cNvSpPr txBox="1">
            <a:spLocks/>
          </p:cNvSpPr>
          <p:nvPr/>
        </p:nvSpPr>
        <p:spPr>
          <a:xfrm flipH="1">
            <a:off x="6490682" y="850791"/>
            <a:ext cx="2575276" cy="13772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0" tIns="0" rIns="0" bIns="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l" rtl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Barlow Condensed SemiBold"/>
              <a:buNone/>
              <a:defRPr sz="3600" b="1" i="0" u="none" strike="noStrike" cap="none">
                <a:solidFill>
                  <a:srgbClr val="002060"/>
                </a:solidFill>
                <a:latin typeface="Segoe UI" panose="020B0502040204020203" pitchFamily="34" charset="0"/>
                <a:ea typeface="Barlow Condensed SemiBold"/>
                <a:cs typeface="Segoe UI" panose="020B0502040204020203" pitchFamily="34" charset="0"/>
                <a:sym typeface="Barlow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RUJUKAN : </a:t>
            </a:r>
          </a:p>
          <a:p>
            <a:pPr algn="ctr">
              <a:lnSpc>
                <a:spcPct val="100000"/>
              </a:lnSpc>
            </a:pP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*MANUAL PROSEDUR KERJA </a:t>
            </a:r>
            <a:r>
              <a:rPr lang="en-US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iGFMAS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algn="ctr">
              <a:lnSpc>
                <a:spcPct val="100000"/>
              </a:lnSpc>
            </a:pP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(MPK AP-13)</a:t>
            </a:r>
          </a:p>
          <a:p>
            <a:pPr algn="ctr">
              <a:lnSpc>
                <a:spcPct val="100000"/>
              </a:lnSpc>
            </a:pP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*SPANM  7/2018</a:t>
            </a: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3638C06D-F644-4B33-8858-D880F038FA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90676" y="866019"/>
            <a:ext cx="6136465" cy="3969338"/>
            <a:chOff x="564118" y="983733"/>
            <a:chExt cx="5847306" cy="4958363"/>
          </a:xfrm>
        </p:grpSpPr>
        <p:sp>
          <p:nvSpPr>
            <p:cNvPr id="16" name="Freeform 15">
              <a:extLst>
                <a:ext uri="{FF2B5EF4-FFF2-40B4-BE49-F238E27FC236}">
                  <a16:creationId xmlns="" xmlns:a16="http://schemas.microsoft.com/office/drawing/2014/main" id="{F9F720D8-8BAF-4A0C-B2DC-8A1F1E0B2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118" y="2694518"/>
              <a:ext cx="2746001" cy="3247578"/>
            </a:xfrm>
            <a:custGeom>
              <a:avLst/>
              <a:gdLst>
                <a:gd name="T0" fmla="*/ 378 w 709"/>
                <a:gd name="T1" fmla="*/ 376 h 893"/>
                <a:gd name="T2" fmla="*/ 198 w 709"/>
                <a:gd name="T3" fmla="*/ 0 h 893"/>
                <a:gd name="T4" fmla="*/ 0 w 709"/>
                <a:gd name="T5" fmla="*/ 397 h 893"/>
                <a:gd name="T6" fmla="*/ 497 w 709"/>
                <a:gd name="T7" fmla="*/ 893 h 893"/>
                <a:gd name="T8" fmla="*/ 709 w 709"/>
                <a:gd name="T9" fmla="*/ 845 h 893"/>
                <a:gd name="T10" fmla="*/ 526 w 709"/>
                <a:gd name="T11" fmla="*/ 485 h 893"/>
                <a:gd name="T12" fmla="*/ 378 w 709"/>
                <a:gd name="T13" fmla="*/ 376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9" h="893">
                  <a:moveTo>
                    <a:pt x="378" y="376"/>
                  </a:moveTo>
                  <a:cubicBezTo>
                    <a:pt x="276" y="273"/>
                    <a:pt x="213" y="142"/>
                    <a:pt x="198" y="0"/>
                  </a:cubicBezTo>
                  <a:cubicBezTo>
                    <a:pt x="78" y="90"/>
                    <a:pt x="0" y="234"/>
                    <a:pt x="0" y="397"/>
                  </a:cubicBezTo>
                  <a:cubicBezTo>
                    <a:pt x="0" y="671"/>
                    <a:pt x="222" y="893"/>
                    <a:pt x="497" y="893"/>
                  </a:cubicBezTo>
                  <a:cubicBezTo>
                    <a:pt x="573" y="893"/>
                    <a:pt x="644" y="876"/>
                    <a:pt x="709" y="845"/>
                  </a:cubicBezTo>
                  <a:cubicBezTo>
                    <a:pt x="609" y="748"/>
                    <a:pt x="545" y="622"/>
                    <a:pt x="526" y="485"/>
                  </a:cubicBezTo>
                  <a:cubicBezTo>
                    <a:pt x="472" y="456"/>
                    <a:pt x="422" y="420"/>
                    <a:pt x="378" y="376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="" xmlns:a16="http://schemas.microsoft.com/office/drawing/2014/main" id="{BB8E7BA8-3BC1-4755-AE40-0C84D9216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4390" y="983733"/>
              <a:ext cx="3107685" cy="1769778"/>
            </a:xfrm>
            <a:custGeom>
              <a:avLst/>
              <a:gdLst>
                <a:gd name="T0" fmla="*/ 475 w 950"/>
                <a:gd name="T1" fmla="*/ 473 h 473"/>
                <a:gd name="T2" fmla="*/ 800 w 950"/>
                <a:gd name="T3" fmla="*/ 382 h 473"/>
                <a:gd name="T4" fmla="*/ 950 w 950"/>
                <a:gd name="T5" fmla="*/ 401 h 473"/>
                <a:gd name="T6" fmla="*/ 826 w 950"/>
                <a:gd name="T7" fmla="*/ 194 h 473"/>
                <a:gd name="T8" fmla="*/ 124 w 950"/>
                <a:gd name="T9" fmla="*/ 194 h 473"/>
                <a:gd name="T10" fmla="*/ 0 w 950"/>
                <a:gd name="T11" fmla="*/ 401 h 473"/>
                <a:gd name="T12" fmla="*/ 151 w 950"/>
                <a:gd name="T13" fmla="*/ 382 h 473"/>
                <a:gd name="T14" fmla="*/ 475 w 950"/>
                <a:gd name="T15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0" h="473">
                  <a:moveTo>
                    <a:pt x="475" y="473"/>
                  </a:moveTo>
                  <a:cubicBezTo>
                    <a:pt x="572" y="414"/>
                    <a:pt x="685" y="382"/>
                    <a:pt x="800" y="382"/>
                  </a:cubicBezTo>
                  <a:cubicBezTo>
                    <a:pt x="851" y="382"/>
                    <a:pt x="901" y="389"/>
                    <a:pt x="950" y="401"/>
                  </a:cubicBezTo>
                  <a:cubicBezTo>
                    <a:pt x="927" y="325"/>
                    <a:pt x="886" y="253"/>
                    <a:pt x="826" y="194"/>
                  </a:cubicBezTo>
                  <a:cubicBezTo>
                    <a:pt x="632" y="0"/>
                    <a:pt x="318" y="0"/>
                    <a:pt x="124" y="194"/>
                  </a:cubicBezTo>
                  <a:cubicBezTo>
                    <a:pt x="64" y="253"/>
                    <a:pt x="23" y="325"/>
                    <a:pt x="0" y="401"/>
                  </a:cubicBezTo>
                  <a:cubicBezTo>
                    <a:pt x="49" y="389"/>
                    <a:pt x="99" y="382"/>
                    <a:pt x="151" y="382"/>
                  </a:cubicBezTo>
                  <a:cubicBezTo>
                    <a:pt x="266" y="382"/>
                    <a:pt x="378" y="414"/>
                    <a:pt x="475" y="473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="" xmlns:a16="http://schemas.microsoft.com/office/drawing/2014/main" id="{C3B6EAAE-1C2D-46EB-A473-3B6078DC2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693" y="2839067"/>
              <a:ext cx="2511308" cy="3050457"/>
            </a:xfrm>
            <a:custGeom>
              <a:avLst/>
              <a:gdLst>
                <a:gd name="T0" fmla="*/ 511 w 709"/>
                <a:gd name="T1" fmla="*/ 0 h 893"/>
                <a:gd name="T2" fmla="*/ 331 w 709"/>
                <a:gd name="T3" fmla="*/ 376 h 893"/>
                <a:gd name="T4" fmla="*/ 183 w 709"/>
                <a:gd name="T5" fmla="*/ 485 h 893"/>
                <a:gd name="T6" fmla="*/ 0 w 709"/>
                <a:gd name="T7" fmla="*/ 845 h 893"/>
                <a:gd name="T8" fmla="*/ 213 w 709"/>
                <a:gd name="T9" fmla="*/ 893 h 893"/>
                <a:gd name="T10" fmla="*/ 709 w 709"/>
                <a:gd name="T11" fmla="*/ 397 h 893"/>
                <a:gd name="T12" fmla="*/ 511 w 709"/>
                <a:gd name="T13" fmla="*/ 0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9" h="893">
                  <a:moveTo>
                    <a:pt x="511" y="0"/>
                  </a:moveTo>
                  <a:cubicBezTo>
                    <a:pt x="496" y="142"/>
                    <a:pt x="433" y="273"/>
                    <a:pt x="331" y="376"/>
                  </a:cubicBezTo>
                  <a:cubicBezTo>
                    <a:pt x="287" y="420"/>
                    <a:pt x="237" y="456"/>
                    <a:pt x="183" y="485"/>
                  </a:cubicBezTo>
                  <a:cubicBezTo>
                    <a:pt x="164" y="622"/>
                    <a:pt x="100" y="748"/>
                    <a:pt x="0" y="845"/>
                  </a:cubicBezTo>
                  <a:cubicBezTo>
                    <a:pt x="65" y="876"/>
                    <a:pt x="137" y="893"/>
                    <a:pt x="213" y="893"/>
                  </a:cubicBezTo>
                  <a:cubicBezTo>
                    <a:pt x="487" y="893"/>
                    <a:pt x="709" y="671"/>
                    <a:pt x="709" y="397"/>
                  </a:cubicBezTo>
                  <a:cubicBezTo>
                    <a:pt x="709" y="234"/>
                    <a:pt x="631" y="90"/>
                    <a:pt x="51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9" name="Freeform 18" descr="This image is an icon of three people interacting. ">
              <a:extLst>
                <a:ext uri="{FF2B5EF4-FFF2-40B4-BE49-F238E27FC236}">
                  <a16:creationId xmlns="" xmlns:a16="http://schemas.microsoft.com/office/drawing/2014/main" id="{7BF3ACC0-B381-45FC-900F-55F46E5E7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022" y="4641284"/>
              <a:ext cx="984471" cy="852099"/>
            </a:xfrm>
            <a:custGeom>
              <a:avLst/>
              <a:gdLst>
                <a:gd name="T0" fmla="*/ 0 w 301"/>
                <a:gd name="T1" fmla="*/ 0 h 232"/>
                <a:gd name="T2" fmla="*/ 150 w 301"/>
                <a:gd name="T3" fmla="*/ 232 h 232"/>
                <a:gd name="T4" fmla="*/ 301 w 301"/>
                <a:gd name="T5" fmla="*/ 0 h 232"/>
                <a:gd name="T6" fmla="*/ 150 w 301"/>
                <a:gd name="T7" fmla="*/ 19 h 232"/>
                <a:gd name="T8" fmla="*/ 0 w 301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232">
                  <a:moveTo>
                    <a:pt x="0" y="0"/>
                  </a:moveTo>
                  <a:cubicBezTo>
                    <a:pt x="27" y="92"/>
                    <a:pt x="80" y="172"/>
                    <a:pt x="150" y="232"/>
                  </a:cubicBezTo>
                  <a:cubicBezTo>
                    <a:pt x="220" y="172"/>
                    <a:pt x="273" y="92"/>
                    <a:pt x="301" y="0"/>
                  </a:cubicBezTo>
                  <a:cubicBezTo>
                    <a:pt x="252" y="13"/>
                    <a:pt x="201" y="19"/>
                    <a:pt x="150" y="19"/>
                  </a:cubicBezTo>
                  <a:cubicBezTo>
                    <a:pt x="99" y="19"/>
                    <a:pt x="49" y="13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42000">
                  <a:srgbClr val="6672E4"/>
                </a:gs>
                <a:gs pos="0">
                  <a:srgbClr val="882BE5"/>
                </a:gs>
              </a:gsLst>
              <a:lin ang="54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0" name="Freeform 19" descr="This image is an icon of three people and a symbol that represents connection to the internet.">
              <a:extLst>
                <a:ext uri="{FF2B5EF4-FFF2-40B4-BE49-F238E27FC236}">
                  <a16:creationId xmlns="" xmlns:a16="http://schemas.microsoft.com/office/drawing/2014/main" id="{9E41B0EC-DA27-4BF7-891C-FC6D7EF3C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526" y="2641947"/>
              <a:ext cx="1352481" cy="1499125"/>
            </a:xfrm>
            <a:custGeom>
              <a:avLst/>
              <a:gdLst>
                <a:gd name="T0" fmla="*/ 239 w 385"/>
                <a:gd name="T1" fmla="*/ 384 h 430"/>
                <a:gd name="T2" fmla="*/ 385 w 385"/>
                <a:gd name="T3" fmla="*/ 31 h 430"/>
                <a:gd name="T4" fmla="*/ 213 w 385"/>
                <a:gd name="T5" fmla="*/ 0 h 430"/>
                <a:gd name="T6" fmla="*/ 0 w 385"/>
                <a:gd name="T7" fmla="*/ 48 h 430"/>
                <a:gd name="T8" fmla="*/ 186 w 385"/>
                <a:gd name="T9" fmla="*/ 430 h 430"/>
                <a:gd name="T10" fmla="*/ 239 w 385"/>
                <a:gd name="T11" fmla="*/ 384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5" h="430">
                  <a:moveTo>
                    <a:pt x="239" y="384"/>
                  </a:moveTo>
                  <a:cubicBezTo>
                    <a:pt x="337" y="286"/>
                    <a:pt x="385" y="159"/>
                    <a:pt x="385" y="31"/>
                  </a:cubicBezTo>
                  <a:cubicBezTo>
                    <a:pt x="331" y="11"/>
                    <a:pt x="273" y="0"/>
                    <a:pt x="213" y="0"/>
                  </a:cubicBezTo>
                  <a:cubicBezTo>
                    <a:pt x="137" y="0"/>
                    <a:pt x="65" y="17"/>
                    <a:pt x="0" y="48"/>
                  </a:cubicBezTo>
                  <a:cubicBezTo>
                    <a:pt x="105" y="150"/>
                    <a:pt x="171" y="285"/>
                    <a:pt x="186" y="430"/>
                  </a:cubicBezTo>
                  <a:cubicBezTo>
                    <a:pt x="205" y="416"/>
                    <a:pt x="222" y="400"/>
                    <a:pt x="239" y="384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7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1" name="Freeform 20" descr="This image is an icon of three people and a globe.">
              <a:extLst>
                <a:ext uri="{FF2B5EF4-FFF2-40B4-BE49-F238E27FC236}">
                  <a16:creationId xmlns="" xmlns:a16="http://schemas.microsoft.com/office/drawing/2014/main" id="{BDEE62C1-79C7-4BD6-99A1-2466D37A5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731" y="2641946"/>
              <a:ext cx="1520592" cy="1458957"/>
            </a:xfrm>
            <a:custGeom>
              <a:avLst/>
              <a:gdLst>
                <a:gd name="T0" fmla="*/ 173 w 385"/>
                <a:gd name="T1" fmla="*/ 0 h 429"/>
                <a:gd name="T2" fmla="*/ 1 w 385"/>
                <a:gd name="T3" fmla="*/ 31 h 429"/>
                <a:gd name="T4" fmla="*/ 146 w 385"/>
                <a:gd name="T5" fmla="*/ 384 h 429"/>
                <a:gd name="T6" fmla="*/ 199 w 385"/>
                <a:gd name="T7" fmla="*/ 429 h 429"/>
                <a:gd name="T8" fmla="*/ 385 w 385"/>
                <a:gd name="T9" fmla="*/ 48 h 429"/>
                <a:gd name="T10" fmla="*/ 173 w 385"/>
                <a:gd name="T11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5" h="429">
                  <a:moveTo>
                    <a:pt x="173" y="0"/>
                  </a:moveTo>
                  <a:cubicBezTo>
                    <a:pt x="112" y="0"/>
                    <a:pt x="54" y="11"/>
                    <a:pt x="1" y="31"/>
                  </a:cubicBezTo>
                  <a:cubicBezTo>
                    <a:pt x="0" y="159"/>
                    <a:pt x="49" y="286"/>
                    <a:pt x="146" y="384"/>
                  </a:cubicBezTo>
                  <a:cubicBezTo>
                    <a:pt x="163" y="400"/>
                    <a:pt x="181" y="416"/>
                    <a:pt x="199" y="429"/>
                  </a:cubicBezTo>
                  <a:cubicBezTo>
                    <a:pt x="215" y="285"/>
                    <a:pt x="280" y="150"/>
                    <a:pt x="385" y="48"/>
                  </a:cubicBezTo>
                  <a:cubicBezTo>
                    <a:pt x="320" y="17"/>
                    <a:pt x="249" y="0"/>
                    <a:pt x="173" y="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7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2" name="Freeform 21" descr="This image is an icon of four people interacting. ">
              <a:extLst>
                <a:ext uri="{FF2B5EF4-FFF2-40B4-BE49-F238E27FC236}">
                  <a16:creationId xmlns="" xmlns:a16="http://schemas.microsoft.com/office/drawing/2014/main" id="{C8436027-C518-481B-BDB7-763A96442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115" y="3038089"/>
              <a:ext cx="1125670" cy="1333546"/>
            </a:xfrm>
            <a:custGeom>
              <a:avLst/>
              <a:gdLst>
                <a:gd name="T0" fmla="*/ 344 w 344"/>
                <a:gd name="T1" fmla="*/ 376 h 408"/>
                <a:gd name="T2" fmla="*/ 344 w 344"/>
                <a:gd name="T3" fmla="*/ 377 h 408"/>
                <a:gd name="T4" fmla="*/ 323 w 344"/>
                <a:gd name="T5" fmla="*/ 385 h 408"/>
                <a:gd name="T6" fmla="*/ 282 w 344"/>
                <a:gd name="T7" fmla="*/ 396 h 408"/>
                <a:gd name="T8" fmla="*/ 277 w 344"/>
                <a:gd name="T9" fmla="*/ 397 h 408"/>
                <a:gd name="T10" fmla="*/ 218 w 344"/>
                <a:gd name="T11" fmla="*/ 406 h 408"/>
                <a:gd name="T12" fmla="*/ 217 w 344"/>
                <a:gd name="T13" fmla="*/ 406 h 408"/>
                <a:gd name="T14" fmla="*/ 214 w 344"/>
                <a:gd name="T15" fmla="*/ 406 h 408"/>
                <a:gd name="T16" fmla="*/ 172 w 344"/>
                <a:gd name="T17" fmla="*/ 408 h 408"/>
                <a:gd name="T18" fmla="*/ 128 w 344"/>
                <a:gd name="T19" fmla="*/ 406 h 408"/>
                <a:gd name="T20" fmla="*/ 127 w 344"/>
                <a:gd name="T21" fmla="*/ 406 h 408"/>
                <a:gd name="T22" fmla="*/ 64 w 344"/>
                <a:gd name="T23" fmla="*/ 396 h 408"/>
                <a:gd name="T24" fmla="*/ 62 w 344"/>
                <a:gd name="T25" fmla="*/ 396 h 408"/>
                <a:gd name="T26" fmla="*/ 0 w 344"/>
                <a:gd name="T27" fmla="*/ 377 h 408"/>
                <a:gd name="T28" fmla="*/ 0 w 344"/>
                <a:gd name="T29" fmla="*/ 376 h 408"/>
                <a:gd name="T30" fmla="*/ 4 w 344"/>
                <a:gd name="T31" fmla="*/ 313 h 408"/>
                <a:gd name="T32" fmla="*/ 17 w 344"/>
                <a:gd name="T33" fmla="*/ 249 h 408"/>
                <a:gd name="T34" fmla="*/ 86 w 344"/>
                <a:gd name="T35" fmla="*/ 97 h 408"/>
                <a:gd name="T36" fmla="*/ 126 w 344"/>
                <a:gd name="T37" fmla="*/ 46 h 408"/>
                <a:gd name="T38" fmla="*/ 172 w 344"/>
                <a:gd name="T39" fmla="*/ 0 h 408"/>
                <a:gd name="T40" fmla="*/ 218 w 344"/>
                <a:gd name="T41" fmla="*/ 46 h 408"/>
                <a:gd name="T42" fmla="*/ 258 w 344"/>
                <a:gd name="T43" fmla="*/ 97 h 408"/>
                <a:gd name="T44" fmla="*/ 327 w 344"/>
                <a:gd name="T45" fmla="*/ 249 h 408"/>
                <a:gd name="T46" fmla="*/ 340 w 344"/>
                <a:gd name="T47" fmla="*/ 313 h 408"/>
                <a:gd name="T48" fmla="*/ 344 w 344"/>
                <a:gd name="T49" fmla="*/ 376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4" h="408">
                  <a:moveTo>
                    <a:pt x="344" y="376"/>
                  </a:moveTo>
                  <a:cubicBezTo>
                    <a:pt x="344" y="377"/>
                    <a:pt x="344" y="377"/>
                    <a:pt x="344" y="377"/>
                  </a:cubicBezTo>
                  <a:cubicBezTo>
                    <a:pt x="337" y="380"/>
                    <a:pt x="330" y="382"/>
                    <a:pt x="323" y="385"/>
                  </a:cubicBezTo>
                  <a:cubicBezTo>
                    <a:pt x="309" y="389"/>
                    <a:pt x="296" y="393"/>
                    <a:pt x="282" y="396"/>
                  </a:cubicBezTo>
                  <a:cubicBezTo>
                    <a:pt x="280" y="396"/>
                    <a:pt x="279" y="396"/>
                    <a:pt x="277" y="397"/>
                  </a:cubicBezTo>
                  <a:cubicBezTo>
                    <a:pt x="258" y="401"/>
                    <a:pt x="238" y="404"/>
                    <a:pt x="218" y="406"/>
                  </a:cubicBezTo>
                  <a:cubicBezTo>
                    <a:pt x="217" y="406"/>
                    <a:pt x="217" y="406"/>
                    <a:pt x="217" y="406"/>
                  </a:cubicBezTo>
                  <a:cubicBezTo>
                    <a:pt x="216" y="406"/>
                    <a:pt x="215" y="406"/>
                    <a:pt x="214" y="406"/>
                  </a:cubicBezTo>
                  <a:cubicBezTo>
                    <a:pt x="200" y="407"/>
                    <a:pt x="186" y="408"/>
                    <a:pt x="172" y="408"/>
                  </a:cubicBezTo>
                  <a:cubicBezTo>
                    <a:pt x="158" y="408"/>
                    <a:pt x="143" y="407"/>
                    <a:pt x="128" y="406"/>
                  </a:cubicBezTo>
                  <a:cubicBezTo>
                    <a:pt x="128" y="406"/>
                    <a:pt x="127" y="406"/>
                    <a:pt x="127" y="406"/>
                  </a:cubicBezTo>
                  <a:cubicBezTo>
                    <a:pt x="106" y="404"/>
                    <a:pt x="85" y="401"/>
                    <a:pt x="64" y="396"/>
                  </a:cubicBezTo>
                  <a:cubicBezTo>
                    <a:pt x="63" y="396"/>
                    <a:pt x="63" y="396"/>
                    <a:pt x="62" y="396"/>
                  </a:cubicBezTo>
                  <a:cubicBezTo>
                    <a:pt x="41" y="391"/>
                    <a:pt x="21" y="385"/>
                    <a:pt x="0" y="377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0" y="354"/>
                    <a:pt x="2" y="333"/>
                    <a:pt x="4" y="313"/>
                  </a:cubicBezTo>
                  <a:cubicBezTo>
                    <a:pt x="7" y="291"/>
                    <a:pt x="11" y="270"/>
                    <a:pt x="17" y="249"/>
                  </a:cubicBezTo>
                  <a:cubicBezTo>
                    <a:pt x="31" y="194"/>
                    <a:pt x="55" y="143"/>
                    <a:pt x="86" y="97"/>
                  </a:cubicBezTo>
                  <a:cubicBezTo>
                    <a:pt x="98" y="79"/>
                    <a:pt x="112" y="62"/>
                    <a:pt x="126" y="46"/>
                  </a:cubicBezTo>
                  <a:cubicBezTo>
                    <a:pt x="140" y="29"/>
                    <a:pt x="156" y="14"/>
                    <a:pt x="172" y="0"/>
                  </a:cubicBezTo>
                  <a:cubicBezTo>
                    <a:pt x="188" y="14"/>
                    <a:pt x="204" y="29"/>
                    <a:pt x="218" y="46"/>
                  </a:cubicBezTo>
                  <a:cubicBezTo>
                    <a:pt x="233" y="62"/>
                    <a:pt x="246" y="79"/>
                    <a:pt x="258" y="97"/>
                  </a:cubicBezTo>
                  <a:cubicBezTo>
                    <a:pt x="289" y="143"/>
                    <a:pt x="313" y="194"/>
                    <a:pt x="327" y="249"/>
                  </a:cubicBezTo>
                  <a:cubicBezTo>
                    <a:pt x="333" y="270"/>
                    <a:pt x="337" y="291"/>
                    <a:pt x="340" y="313"/>
                  </a:cubicBezTo>
                  <a:cubicBezTo>
                    <a:pt x="343" y="333"/>
                    <a:pt x="344" y="354"/>
                    <a:pt x="344" y="376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7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76037B9F-F7D4-490B-B8D1-723E759320EF}"/>
                </a:ext>
              </a:extLst>
            </p:cNvPr>
            <p:cNvSpPr txBox="1"/>
            <p:nvPr/>
          </p:nvSpPr>
          <p:spPr>
            <a:xfrm>
              <a:off x="3162299" y="3600984"/>
              <a:ext cx="495302" cy="3567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PTJ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B1E38458-8F3E-4314-9FA8-DC2B0EBB7E33}"/>
                </a:ext>
              </a:extLst>
            </p:cNvPr>
            <p:cNvGrpSpPr/>
            <p:nvPr/>
          </p:nvGrpSpPr>
          <p:grpSpPr>
            <a:xfrm>
              <a:off x="3211694" y="4933877"/>
              <a:ext cx="346075" cy="346075"/>
              <a:chOff x="3398838" y="2895601"/>
              <a:chExt cx="346075" cy="346075"/>
            </a:xfrm>
          </p:grpSpPr>
          <p:sp>
            <p:nvSpPr>
              <p:cNvPr id="49" name="Freeform 49">
                <a:extLst>
                  <a:ext uri="{FF2B5EF4-FFF2-40B4-BE49-F238E27FC236}">
                    <a16:creationId xmlns="" xmlns:a16="http://schemas.microsoft.com/office/drawing/2014/main" id="{52F6AE15-148B-4DD3-9B33-E89085198C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838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  <p:sp>
            <p:nvSpPr>
              <p:cNvPr id="50" name="Freeform 50">
                <a:extLst>
                  <a:ext uri="{FF2B5EF4-FFF2-40B4-BE49-F238E27FC236}">
                    <a16:creationId xmlns="" xmlns:a16="http://schemas.microsoft.com/office/drawing/2014/main" id="{B7DF1EA3-5709-492C-BABE-F390B608B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101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  <p:sp>
            <p:nvSpPr>
              <p:cNvPr id="51" name="Oval 51">
                <a:extLst>
                  <a:ext uri="{FF2B5EF4-FFF2-40B4-BE49-F238E27FC236}">
                    <a16:creationId xmlns="" xmlns:a16="http://schemas.microsoft.com/office/drawing/2014/main" id="{964C8E4A-6689-4008-A522-91B998379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001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  <p:sp>
            <p:nvSpPr>
              <p:cNvPr id="52" name="Freeform 52">
                <a:extLst>
                  <a:ext uri="{FF2B5EF4-FFF2-40B4-BE49-F238E27FC236}">
                    <a16:creationId xmlns="" xmlns:a16="http://schemas.microsoft.com/office/drawing/2014/main" id="{DA8DEA77-BD29-4118-B9AB-E053B3495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001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  <p:sp>
            <p:nvSpPr>
              <p:cNvPr id="53" name="Freeform 53">
                <a:extLst>
                  <a:ext uri="{FF2B5EF4-FFF2-40B4-BE49-F238E27FC236}">
                    <a16:creationId xmlns="" xmlns:a16="http://schemas.microsoft.com/office/drawing/2014/main" id="{7758711F-A5C0-4C30-A3B1-91B546014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101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  <p:sp>
            <p:nvSpPr>
              <p:cNvPr id="54" name="Freeform 54">
                <a:extLst>
                  <a:ext uri="{FF2B5EF4-FFF2-40B4-BE49-F238E27FC236}">
                    <a16:creationId xmlns="" xmlns:a16="http://schemas.microsoft.com/office/drawing/2014/main" id="{A575C4B8-CC49-4D59-BC4B-A13D8D97A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363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  <p:sp>
            <p:nvSpPr>
              <p:cNvPr id="55" name="Oval 55">
                <a:extLst>
                  <a:ext uri="{FF2B5EF4-FFF2-40B4-BE49-F238E27FC236}">
                    <a16:creationId xmlns="" xmlns:a16="http://schemas.microsoft.com/office/drawing/2014/main" id="{EE9FF2CA-A0D9-41EF-8A6D-06571B57B1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4263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  <p:sp>
            <p:nvSpPr>
              <p:cNvPr id="56" name="Freeform 56">
                <a:extLst>
                  <a:ext uri="{FF2B5EF4-FFF2-40B4-BE49-F238E27FC236}">
                    <a16:creationId xmlns="" xmlns:a16="http://schemas.microsoft.com/office/drawing/2014/main" id="{74276568-12D5-4791-8AAE-E71301B35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4263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  <p:sp>
            <p:nvSpPr>
              <p:cNvPr id="57" name="Freeform 57">
                <a:extLst>
                  <a:ext uri="{FF2B5EF4-FFF2-40B4-BE49-F238E27FC236}">
                    <a16:creationId xmlns="" xmlns:a16="http://schemas.microsoft.com/office/drawing/2014/main" id="{36893D6E-C781-44C6-B4DB-BF8FDD3B4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263" y="3181351"/>
                <a:ext cx="82550" cy="60325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  <p:sp>
            <p:nvSpPr>
              <p:cNvPr id="58" name="Freeform 58">
                <a:extLst>
                  <a:ext uri="{FF2B5EF4-FFF2-40B4-BE49-F238E27FC236}">
                    <a16:creationId xmlns="" xmlns:a16="http://schemas.microsoft.com/office/drawing/2014/main" id="{E40B690B-BA0B-4EEC-A0CF-7DA3B2E43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938" y="3181351"/>
                <a:ext cx="82550" cy="60325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  <p:sp>
            <p:nvSpPr>
              <p:cNvPr id="59" name="Oval 59">
                <a:extLst>
                  <a:ext uri="{FF2B5EF4-FFF2-40B4-BE49-F238E27FC236}">
                    <a16:creationId xmlns="" xmlns:a16="http://schemas.microsoft.com/office/drawing/2014/main" id="{971E19C9-854B-41E7-A5D7-36AE58BA61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7426" y="3090864"/>
                <a:ext cx="88900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  <p:sp>
            <p:nvSpPr>
              <p:cNvPr id="60" name="Freeform 60">
                <a:extLst>
                  <a:ext uri="{FF2B5EF4-FFF2-40B4-BE49-F238E27FC236}">
                    <a16:creationId xmlns="" xmlns:a16="http://schemas.microsoft.com/office/drawing/2014/main" id="{DE348461-111F-4014-A8A3-F56B07127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7426" y="3124201"/>
                <a:ext cx="88900" cy="15875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  <p:sp>
            <p:nvSpPr>
              <p:cNvPr id="61" name="Line 61">
                <a:extLst>
                  <a:ext uri="{FF2B5EF4-FFF2-40B4-BE49-F238E27FC236}">
                    <a16:creationId xmlns="" xmlns:a16="http://schemas.microsoft.com/office/drawing/2014/main" id="{22CD114E-A6F0-4722-A4EE-4C318C1DC5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12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  <p:sp>
            <p:nvSpPr>
              <p:cNvPr id="62" name="Line 62">
                <a:extLst>
                  <a:ext uri="{FF2B5EF4-FFF2-40B4-BE49-F238E27FC236}">
                    <a16:creationId xmlns="" xmlns:a16="http://schemas.microsoft.com/office/drawing/2014/main" id="{F7E3A019-70E0-420D-BBF5-DAE0B933DE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44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18E10038-0AE7-4F94-99B0-CEA210C9535B}"/>
                </a:ext>
              </a:extLst>
            </p:cNvPr>
            <p:cNvGrpSpPr/>
            <p:nvPr/>
          </p:nvGrpSpPr>
          <p:grpSpPr>
            <a:xfrm>
              <a:off x="4359934" y="2904941"/>
              <a:ext cx="330200" cy="315913"/>
              <a:chOff x="4127500" y="2909888"/>
              <a:chExt cx="330200" cy="315913"/>
            </a:xfrm>
          </p:grpSpPr>
          <p:sp>
            <p:nvSpPr>
              <p:cNvPr id="40" name="Oval 268">
                <a:extLst>
                  <a:ext uri="{FF2B5EF4-FFF2-40B4-BE49-F238E27FC236}">
                    <a16:creationId xmlns="" xmlns:a16="http://schemas.microsoft.com/office/drawing/2014/main" id="{F7A8EBC1-9006-4CB5-A698-1D1D62E0DB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9725" y="3060701"/>
                <a:ext cx="76200" cy="74613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  <p:sp>
            <p:nvSpPr>
              <p:cNvPr id="41" name="Freeform 269">
                <a:extLst>
                  <a:ext uri="{FF2B5EF4-FFF2-40B4-BE49-F238E27FC236}">
                    <a16:creationId xmlns="" xmlns:a16="http://schemas.microsoft.com/office/drawing/2014/main" id="{0CBCD43D-AE92-41F5-9C2B-B4B3FE6FF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500" y="3135313"/>
                <a:ext cx="109538" cy="60325"/>
              </a:xfrm>
              <a:custGeom>
                <a:avLst/>
                <a:gdLst>
                  <a:gd name="T0" fmla="*/ 22 w 29"/>
                  <a:gd name="T1" fmla="*/ 16 h 16"/>
                  <a:gd name="T2" fmla="*/ 0 w 29"/>
                  <a:gd name="T3" fmla="*/ 16 h 16"/>
                  <a:gd name="T4" fmla="*/ 16 w 29"/>
                  <a:gd name="T5" fmla="*/ 0 h 16"/>
                  <a:gd name="T6" fmla="*/ 29 w 29"/>
                  <a:gd name="T7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6">
                    <a:moveTo>
                      <a:pt x="22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1" y="0"/>
                      <a:pt x="26" y="3"/>
                      <a:pt x="29" y="7"/>
                    </a:cubicBez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  <p:sp>
            <p:nvSpPr>
              <p:cNvPr id="42" name="Oval 270">
                <a:extLst>
                  <a:ext uri="{FF2B5EF4-FFF2-40B4-BE49-F238E27FC236}">
                    <a16:creationId xmlns="" xmlns:a16="http://schemas.microsoft.com/office/drawing/2014/main" id="{282262E1-7304-47F8-ADFC-CA07C9ADF5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0863" y="3060701"/>
                <a:ext cx="74613" cy="74613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  <p:sp>
            <p:nvSpPr>
              <p:cNvPr id="43" name="Freeform 271">
                <a:extLst>
                  <a:ext uri="{FF2B5EF4-FFF2-40B4-BE49-F238E27FC236}">
                    <a16:creationId xmlns="" xmlns:a16="http://schemas.microsoft.com/office/drawing/2014/main" id="{61422BB8-6120-4583-B04B-D675BF219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9750" y="3135313"/>
                <a:ext cx="107950" cy="60325"/>
              </a:xfrm>
              <a:custGeom>
                <a:avLst/>
                <a:gdLst>
                  <a:gd name="T0" fmla="*/ 0 w 29"/>
                  <a:gd name="T1" fmla="*/ 7 h 16"/>
                  <a:gd name="T2" fmla="*/ 13 w 29"/>
                  <a:gd name="T3" fmla="*/ 0 h 16"/>
                  <a:gd name="T4" fmla="*/ 29 w 29"/>
                  <a:gd name="T5" fmla="*/ 16 h 16"/>
                  <a:gd name="T6" fmla="*/ 7 w 2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6">
                    <a:moveTo>
                      <a:pt x="0" y="7"/>
                    </a:moveTo>
                    <a:cubicBezTo>
                      <a:pt x="3" y="3"/>
                      <a:pt x="8" y="0"/>
                      <a:pt x="13" y="0"/>
                    </a:cubicBezTo>
                    <a:cubicBezTo>
                      <a:pt x="22" y="0"/>
                      <a:pt x="29" y="7"/>
                      <a:pt x="29" y="16"/>
                    </a:cubicBezTo>
                    <a:cubicBezTo>
                      <a:pt x="7" y="16"/>
                      <a:pt x="7" y="16"/>
                      <a:pt x="7" y="16"/>
                    </a:cubicBez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  <p:sp>
            <p:nvSpPr>
              <p:cNvPr id="44" name="Oval 272">
                <a:extLst>
                  <a:ext uri="{FF2B5EF4-FFF2-40B4-BE49-F238E27FC236}">
                    <a16:creationId xmlns="" xmlns:a16="http://schemas.microsoft.com/office/drawing/2014/main" id="{921647A8-2EB5-4C08-8422-414742FE77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0213" y="3030538"/>
                <a:ext cx="104775" cy="1095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  <p:sp>
            <p:nvSpPr>
              <p:cNvPr id="45" name="Freeform 273">
                <a:extLst>
                  <a:ext uri="{FF2B5EF4-FFF2-40B4-BE49-F238E27FC236}">
                    <a16:creationId xmlns="" xmlns:a16="http://schemas.microsoft.com/office/drawing/2014/main" id="{453B206B-E6FA-440E-8267-6B4EF6804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813" y="2986088"/>
                <a:ext cx="157163" cy="36513"/>
              </a:xfrm>
              <a:custGeom>
                <a:avLst/>
                <a:gdLst>
                  <a:gd name="T0" fmla="*/ 0 w 42"/>
                  <a:gd name="T1" fmla="*/ 10 h 10"/>
                  <a:gd name="T2" fmla="*/ 21 w 42"/>
                  <a:gd name="T3" fmla="*/ 0 h 10"/>
                  <a:gd name="T4" fmla="*/ 42 w 4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10">
                    <a:moveTo>
                      <a:pt x="0" y="10"/>
                    </a:moveTo>
                    <a:cubicBezTo>
                      <a:pt x="5" y="4"/>
                      <a:pt x="13" y="0"/>
                      <a:pt x="21" y="0"/>
                    </a:cubicBezTo>
                    <a:cubicBezTo>
                      <a:pt x="29" y="0"/>
                      <a:pt x="37" y="4"/>
                      <a:pt x="42" y="10"/>
                    </a:cubicBez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  <p:sp>
            <p:nvSpPr>
              <p:cNvPr id="46" name="Freeform 274">
                <a:extLst>
                  <a:ext uri="{FF2B5EF4-FFF2-40B4-BE49-F238E27FC236}">
                    <a16:creationId xmlns="" xmlns:a16="http://schemas.microsoft.com/office/drawing/2014/main" id="{41B368DF-58C1-48A8-8E16-E3B4645A1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7825" y="2947988"/>
                <a:ext cx="211138" cy="49213"/>
              </a:xfrm>
              <a:custGeom>
                <a:avLst/>
                <a:gdLst>
                  <a:gd name="T0" fmla="*/ 0 w 56"/>
                  <a:gd name="T1" fmla="*/ 13 h 13"/>
                  <a:gd name="T2" fmla="*/ 28 w 56"/>
                  <a:gd name="T3" fmla="*/ 0 h 13"/>
                  <a:gd name="T4" fmla="*/ 56 w 56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3">
                    <a:moveTo>
                      <a:pt x="0" y="13"/>
                    </a:moveTo>
                    <a:cubicBezTo>
                      <a:pt x="7" y="5"/>
                      <a:pt x="17" y="0"/>
                      <a:pt x="28" y="0"/>
                    </a:cubicBezTo>
                    <a:cubicBezTo>
                      <a:pt x="39" y="0"/>
                      <a:pt x="49" y="5"/>
                      <a:pt x="56" y="13"/>
                    </a:cubicBez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  <p:sp>
            <p:nvSpPr>
              <p:cNvPr id="47" name="Freeform 275">
                <a:extLst>
                  <a:ext uri="{FF2B5EF4-FFF2-40B4-BE49-F238E27FC236}">
                    <a16:creationId xmlns="" xmlns:a16="http://schemas.microsoft.com/office/drawing/2014/main" id="{75651205-4A53-463F-A685-DE5C8BC6B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7663" y="2909888"/>
                <a:ext cx="269875" cy="63500"/>
              </a:xfrm>
              <a:custGeom>
                <a:avLst/>
                <a:gdLst>
                  <a:gd name="T0" fmla="*/ 0 w 72"/>
                  <a:gd name="T1" fmla="*/ 17 h 17"/>
                  <a:gd name="T2" fmla="*/ 36 w 72"/>
                  <a:gd name="T3" fmla="*/ 0 h 17"/>
                  <a:gd name="T4" fmla="*/ 72 w 72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7">
                    <a:moveTo>
                      <a:pt x="0" y="17"/>
                    </a:moveTo>
                    <a:cubicBezTo>
                      <a:pt x="8" y="7"/>
                      <a:pt x="21" y="0"/>
                      <a:pt x="36" y="0"/>
                    </a:cubicBezTo>
                    <a:cubicBezTo>
                      <a:pt x="51" y="0"/>
                      <a:pt x="64" y="7"/>
                      <a:pt x="72" y="17"/>
                    </a:cubicBez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  <p:sp>
            <p:nvSpPr>
              <p:cNvPr id="48" name="Freeform 276">
                <a:extLst>
                  <a:ext uri="{FF2B5EF4-FFF2-40B4-BE49-F238E27FC236}">
                    <a16:creationId xmlns="" xmlns:a16="http://schemas.microsoft.com/office/drawing/2014/main" id="{83B67D48-AF94-4FED-959B-C51A15982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6875" y="3140076"/>
                <a:ext cx="173038" cy="85725"/>
              </a:xfrm>
              <a:custGeom>
                <a:avLst/>
                <a:gdLst>
                  <a:gd name="T0" fmla="*/ 46 w 46"/>
                  <a:gd name="T1" fmla="*/ 23 h 23"/>
                  <a:gd name="T2" fmla="*/ 0 w 46"/>
                  <a:gd name="T3" fmla="*/ 23 h 23"/>
                  <a:gd name="T4" fmla="*/ 23 w 46"/>
                  <a:gd name="T5" fmla="*/ 0 h 23"/>
                  <a:gd name="T6" fmla="*/ 46 w 46"/>
                  <a:gd name="T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23">
                    <a:moveTo>
                      <a:pt x="46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36" y="0"/>
                      <a:pt x="46" y="10"/>
                      <a:pt x="46" y="23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</p:grpSp>
        <p:sp>
          <p:nvSpPr>
            <p:cNvPr id="26" name="Rectangle 25" descr="This image is of three overlapping circles.   ">
              <a:extLst>
                <a:ext uri="{FF2B5EF4-FFF2-40B4-BE49-F238E27FC236}">
                  <a16:creationId xmlns="" xmlns:a16="http://schemas.microsoft.com/office/drawing/2014/main" id="{84BAF14B-A443-42DB-8BF6-893FAE5CCE6F}"/>
                </a:ext>
              </a:extLst>
            </p:cNvPr>
            <p:cNvSpPr/>
            <p:nvPr/>
          </p:nvSpPr>
          <p:spPr>
            <a:xfrm>
              <a:off x="4267162" y="3823019"/>
              <a:ext cx="2144262" cy="153785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da-DK" sz="1600" b="1" i="1" dirty="0" smtClean="0">
                  <a:solidFill>
                    <a:schemeClr val="tx1"/>
                  </a:solidFill>
                  <a:latin typeface="+mj-lt"/>
                  <a:cs typeface="Segoe UI" panose="020B0502040204020203" pitchFamily="34" charset="0"/>
                </a:rPr>
                <a:t>                   3            </a:t>
              </a:r>
            </a:p>
            <a:p>
              <a:r>
                <a:rPr lang="da-DK" sz="1600" b="1" i="1" dirty="0" smtClean="0">
                  <a:solidFill>
                    <a:schemeClr val="tx1"/>
                  </a:solidFill>
                  <a:latin typeface="+mj-lt"/>
                  <a:cs typeface="Segoe UI" panose="020B0502040204020203" pitchFamily="34" charset="0"/>
                </a:rPr>
                <a:t>      Hubungi Agensi </a:t>
              </a:r>
            </a:p>
            <a:p>
              <a:r>
                <a:rPr lang="da-DK" sz="1600" b="1" i="1" dirty="0" smtClean="0">
                  <a:solidFill>
                    <a:schemeClr val="tx1"/>
                  </a:solidFill>
                  <a:latin typeface="+mj-lt"/>
                  <a:cs typeface="Segoe UI" panose="020B0502040204020203" pitchFamily="34" charset="0"/>
                </a:rPr>
                <a:t>     jika terdapat perbezaan antara Laporan</a:t>
              </a:r>
              <a:endParaRPr lang="en-US" sz="1600" b="1" i="1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EF6CD563-9511-4250-BCB0-1FBFAAE1289C}"/>
                </a:ext>
              </a:extLst>
            </p:cNvPr>
            <p:cNvGrpSpPr/>
            <p:nvPr/>
          </p:nvGrpSpPr>
          <p:grpSpPr>
            <a:xfrm>
              <a:off x="2177290" y="2874779"/>
              <a:ext cx="344488" cy="346075"/>
              <a:chOff x="4841875" y="2895601"/>
              <a:chExt cx="344488" cy="346075"/>
            </a:xfrm>
          </p:grpSpPr>
          <p:sp>
            <p:nvSpPr>
              <p:cNvPr id="30" name="Freeform 258">
                <a:extLst>
                  <a:ext uri="{FF2B5EF4-FFF2-40B4-BE49-F238E27FC236}">
                    <a16:creationId xmlns="" xmlns:a16="http://schemas.microsoft.com/office/drawing/2014/main" id="{7B269D94-9FED-4F93-A218-57CD14D4F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488" y="2895601"/>
                <a:ext cx="195263" cy="195263"/>
              </a:xfrm>
              <a:custGeom>
                <a:avLst/>
                <a:gdLst>
                  <a:gd name="T0" fmla="*/ 52 w 52"/>
                  <a:gd name="T1" fmla="*/ 26 h 52"/>
                  <a:gd name="T2" fmla="*/ 26 w 52"/>
                  <a:gd name="T3" fmla="*/ 52 h 52"/>
                  <a:gd name="T4" fmla="*/ 0 w 52"/>
                  <a:gd name="T5" fmla="*/ 25 h 52"/>
                  <a:gd name="T6" fmla="*/ 25 w 52"/>
                  <a:gd name="T7" fmla="*/ 0 h 52"/>
                  <a:gd name="T8" fmla="*/ 26 w 52"/>
                  <a:gd name="T9" fmla="*/ 0 h 52"/>
                  <a:gd name="T10" fmla="*/ 52 w 52"/>
                  <a:gd name="T11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2">
                    <a:moveTo>
                      <a:pt x="52" y="26"/>
                    </a:moveTo>
                    <a:cubicBezTo>
                      <a:pt x="52" y="40"/>
                      <a:pt x="40" y="52"/>
                      <a:pt x="26" y="52"/>
                    </a:cubicBezTo>
                    <a:cubicBezTo>
                      <a:pt x="12" y="52"/>
                      <a:pt x="0" y="40"/>
                      <a:pt x="0" y="25"/>
                    </a:cubicBezTo>
                    <a:cubicBezTo>
                      <a:pt x="0" y="11"/>
                      <a:pt x="11" y="1"/>
                      <a:pt x="25" y="0"/>
                    </a:cubicBezTo>
                    <a:cubicBezTo>
                      <a:pt x="25" y="0"/>
                      <a:pt x="26" y="0"/>
                      <a:pt x="26" y="0"/>
                    </a:cubicBezTo>
                    <a:cubicBezTo>
                      <a:pt x="40" y="0"/>
                      <a:pt x="52" y="11"/>
                      <a:pt x="52" y="26"/>
                    </a:cubicBezTo>
                    <a:close/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  <p:sp>
            <p:nvSpPr>
              <p:cNvPr id="31" name="Freeform 259">
                <a:extLst>
                  <a:ext uri="{FF2B5EF4-FFF2-40B4-BE49-F238E27FC236}">
                    <a16:creationId xmlns="" xmlns:a16="http://schemas.microsoft.com/office/drawing/2014/main" id="{435DD0CD-FD16-4760-9F43-618A517E3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7763" y="2895601"/>
                <a:ext cx="52388" cy="195263"/>
              </a:xfrm>
              <a:custGeom>
                <a:avLst/>
                <a:gdLst>
                  <a:gd name="T0" fmla="*/ 14 w 14"/>
                  <a:gd name="T1" fmla="*/ 0 h 52"/>
                  <a:gd name="T2" fmla="*/ 14 w 14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2">
                    <a:moveTo>
                      <a:pt x="14" y="0"/>
                    </a:moveTo>
                    <a:cubicBezTo>
                      <a:pt x="0" y="15"/>
                      <a:pt x="0" y="34"/>
                      <a:pt x="14" y="52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  <p:sp>
            <p:nvSpPr>
              <p:cNvPr id="32" name="Freeform 260">
                <a:extLst>
                  <a:ext uri="{FF2B5EF4-FFF2-40B4-BE49-F238E27FC236}">
                    <a16:creationId xmlns="" xmlns:a16="http://schemas.microsoft.com/office/drawing/2014/main" id="{11230DFA-75B1-4B65-BDFE-221090714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8088" y="2895601"/>
                <a:ext cx="52388" cy="195263"/>
              </a:xfrm>
              <a:custGeom>
                <a:avLst/>
                <a:gdLst>
                  <a:gd name="T0" fmla="*/ 0 w 14"/>
                  <a:gd name="T1" fmla="*/ 0 h 52"/>
                  <a:gd name="T2" fmla="*/ 0 w 14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2">
                    <a:moveTo>
                      <a:pt x="0" y="0"/>
                    </a:moveTo>
                    <a:cubicBezTo>
                      <a:pt x="14" y="15"/>
                      <a:pt x="14" y="34"/>
                      <a:pt x="0" y="52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  <p:sp>
            <p:nvSpPr>
              <p:cNvPr id="33" name="Line 261">
                <a:extLst>
                  <a:ext uri="{FF2B5EF4-FFF2-40B4-BE49-F238E27FC236}">
                    <a16:creationId xmlns="" xmlns:a16="http://schemas.microsoft.com/office/drawing/2014/main" id="{54B6C7BB-BBA1-4668-9BF5-325AA69CEE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2363" y="3044826"/>
                <a:ext cx="165100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  <p:sp>
            <p:nvSpPr>
              <p:cNvPr id="34" name="Line 262">
                <a:extLst>
                  <a:ext uri="{FF2B5EF4-FFF2-40B4-BE49-F238E27FC236}">
                    <a16:creationId xmlns="" xmlns:a16="http://schemas.microsoft.com/office/drawing/2014/main" id="{6DC0A898-A566-45D7-BD7F-6205ED16E7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2363" y="2940051"/>
                <a:ext cx="165100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  <p:sp>
            <p:nvSpPr>
              <p:cNvPr id="35" name="Line 263">
                <a:extLst>
                  <a:ext uri="{FF2B5EF4-FFF2-40B4-BE49-F238E27FC236}">
                    <a16:creationId xmlns="" xmlns:a16="http://schemas.microsoft.com/office/drawing/2014/main" id="{E201D585-E178-408E-A42A-A9FD198C47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6488" y="2992438"/>
                <a:ext cx="195263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  <p:sp>
            <p:nvSpPr>
              <p:cNvPr id="36" name="Oval 264">
                <a:extLst>
                  <a:ext uri="{FF2B5EF4-FFF2-40B4-BE49-F238E27FC236}">
                    <a16:creationId xmlns="" xmlns:a16="http://schemas.microsoft.com/office/drawing/2014/main" id="{9C382A44-3942-4A8E-98A1-2685D9AAEE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4100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  <p:sp>
            <p:nvSpPr>
              <p:cNvPr id="37" name="Oval 265">
                <a:extLst>
                  <a:ext uri="{FF2B5EF4-FFF2-40B4-BE49-F238E27FC236}">
                    <a16:creationId xmlns="" xmlns:a16="http://schemas.microsoft.com/office/drawing/2014/main" id="{052D3390-46BC-4B65-B5BE-0A40578F9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6813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  <p:sp>
            <p:nvSpPr>
              <p:cNvPr id="38" name="Oval 266">
                <a:extLst>
                  <a:ext uri="{FF2B5EF4-FFF2-40B4-BE49-F238E27FC236}">
                    <a16:creationId xmlns="" xmlns:a16="http://schemas.microsoft.com/office/drawing/2014/main" id="{0279AB69-DF67-4836-8A04-8F550D181F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9525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 dirty="0"/>
              </a:p>
            </p:txBody>
          </p:sp>
          <p:sp>
            <p:nvSpPr>
              <p:cNvPr id="39" name="Freeform 267">
                <a:extLst>
                  <a:ext uri="{FF2B5EF4-FFF2-40B4-BE49-F238E27FC236}">
                    <a16:creationId xmlns="" xmlns:a16="http://schemas.microsoft.com/office/drawing/2014/main" id="{E1BFECCB-F108-4293-A159-3CFFB2E29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1875" y="3181351"/>
                <a:ext cx="344488" cy="60325"/>
              </a:xfrm>
              <a:custGeom>
                <a:avLst/>
                <a:gdLst>
                  <a:gd name="T0" fmla="*/ 76 w 92"/>
                  <a:gd name="T1" fmla="*/ 0 h 16"/>
                  <a:gd name="T2" fmla="*/ 61 w 92"/>
                  <a:gd name="T3" fmla="*/ 11 h 16"/>
                  <a:gd name="T4" fmla="*/ 46 w 92"/>
                  <a:gd name="T5" fmla="*/ 0 h 16"/>
                  <a:gd name="T6" fmla="*/ 31 w 92"/>
                  <a:gd name="T7" fmla="*/ 11 h 16"/>
                  <a:gd name="T8" fmla="*/ 16 w 92"/>
                  <a:gd name="T9" fmla="*/ 0 h 16"/>
                  <a:gd name="T10" fmla="*/ 0 w 92"/>
                  <a:gd name="T11" fmla="*/ 16 h 16"/>
                  <a:gd name="T12" fmla="*/ 92 w 92"/>
                  <a:gd name="T13" fmla="*/ 16 h 16"/>
                  <a:gd name="T14" fmla="*/ 76 w 9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16">
                    <a:moveTo>
                      <a:pt x="76" y="0"/>
                    </a:moveTo>
                    <a:cubicBezTo>
                      <a:pt x="69" y="0"/>
                      <a:pt x="63" y="4"/>
                      <a:pt x="61" y="11"/>
                    </a:cubicBezTo>
                    <a:cubicBezTo>
                      <a:pt x="59" y="4"/>
                      <a:pt x="53" y="0"/>
                      <a:pt x="46" y="0"/>
                    </a:cubicBezTo>
                    <a:cubicBezTo>
                      <a:pt x="39" y="0"/>
                      <a:pt x="33" y="4"/>
                      <a:pt x="31" y="11"/>
                    </a:cubicBezTo>
                    <a:cubicBezTo>
                      <a:pt x="29" y="4"/>
                      <a:pt x="23" y="0"/>
                      <a:pt x="16" y="0"/>
                    </a:cubicBezTo>
                    <a:cubicBezTo>
                      <a:pt x="7" y="0"/>
                      <a:pt x="0" y="8"/>
                      <a:pt x="0" y="16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8"/>
                      <a:pt x="85" y="0"/>
                      <a:pt x="76" y="0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10F61556-59B4-4A9C-90FA-556F81054F9F}"/>
                </a:ext>
              </a:extLst>
            </p:cNvPr>
            <p:cNvSpPr/>
            <p:nvPr/>
          </p:nvSpPr>
          <p:spPr>
            <a:xfrm>
              <a:off x="682085" y="3715410"/>
              <a:ext cx="2278727" cy="18838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ms-MY" b="1" i="1" dirty="0" smtClean="0">
                  <a:solidFill>
                    <a:schemeClr val="tx1"/>
                  </a:solidFill>
                  <a:latin typeface="+mj-lt"/>
                </a:rPr>
                <a:t>           2</a:t>
              </a:r>
            </a:p>
            <a:p>
              <a:r>
                <a:rPr lang="ms-MY" b="1" i="1" dirty="0" smtClean="0">
                  <a:solidFill>
                    <a:schemeClr val="tx1"/>
                  </a:solidFill>
                  <a:latin typeface="+mj-lt"/>
                </a:rPr>
                <a:t>Semak Laporan   </a:t>
              </a:r>
            </a:p>
            <a:p>
              <a:r>
                <a:rPr lang="ms-MY" b="1" i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ms-MY" b="1" i="1" dirty="0" smtClean="0">
                  <a:solidFill>
                    <a:schemeClr val="tx1"/>
                  </a:solidFill>
                  <a:latin typeface="+mj-lt"/>
                </a:rPr>
                <a:t>         Bulanan </a:t>
              </a:r>
            </a:p>
            <a:p>
              <a:r>
                <a:rPr lang="ms-MY" b="1" i="1" dirty="0" smtClean="0">
                  <a:solidFill>
                    <a:schemeClr val="tx1"/>
                  </a:solidFill>
                  <a:latin typeface="+mj-lt"/>
                </a:rPr>
                <a:t>   Pembayaran pukal   </a:t>
              </a:r>
            </a:p>
            <a:p>
              <a:r>
                <a:rPr lang="ms-MY" b="1" i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ms-MY" b="1" i="1" dirty="0" smtClean="0">
                  <a:solidFill>
                    <a:schemeClr val="tx1"/>
                  </a:solidFill>
                  <a:latin typeface="+mj-lt"/>
                </a:rPr>
                <a:t>      dengan Bil diterima </a:t>
              </a:r>
            </a:p>
            <a:p>
              <a:r>
                <a:rPr lang="ms-MY" b="1" i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ms-MY" b="1" i="1" dirty="0" smtClean="0">
                  <a:solidFill>
                    <a:schemeClr val="tx1"/>
                  </a:solidFill>
                  <a:latin typeface="+mj-lt"/>
                </a:rPr>
                <a:t>             dari Agensi &amp;  </a:t>
              </a:r>
            </a:p>
            <a:p>
              <a:r>
                <a:rPr lang="ms-MY" b="1" i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ms-MY" b="1" i="1" dirty="0" smtClean="0">
                  <a:solidFill>
                    <a:schemeClr val="tx1"/>
                  </a:solidFill>
                  <a:latin typeface="+mj-lt"/>
                </a:rPr>
                <a:t>             dokumen sokongan </a:t>
              </a:r>
              <a:endParaRPr lang="en-US" b="1" i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F5EBCB29-78BB-40FE-BAC2-F83D56B8F2B7}"/>
                </a:ext>
              </a:extLst>
            </p:cNvPr>
            <p:cNvSpPr/>
            <p:nvPr/>
          </p:nvSpPr>
          <p:spPr>
            <a:xfrm>
              <a:off x="2582542" y="1116270"/>
              <a:ext cx="1719870" cy="153785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da-DK" sz="1600" b="1" i="1" dirty="0" smtClean="0">
                  <a:solidFill>
                    <a:schemeClr val="tx1"/>
                  </a:solidFill>
                  <a:latin typeface="+mj-lt"/>
                  <a:cs typeface="Segoe UI" panose="020B0502040204020203" pitchFamily="34" charset="0"/>
                </a:rPr>
                <a:t>1</a:t>
              </a:r>
            </a:p>
            <a:p>
              <a:pPr algn="ctr"/>
              <a:r>
                <a:rPr lang="da-DK" sz="1600" b="1" i="1" dirty="0" smtClean="0">
                  <a:solidFill>
                    <a:schemeClr val="tx1"/>
                  </a:solidFill>
                  <a:latin typeface="+mj-lt"/>
                  <a:cs typeface="Segoe UI" panose="020B0502040204020203" pitchFamily="34" charset="0"/>
                </a:rPr>
                <a:t>Jana Laporan Bulanan Pembayaran Pukal</a:t>
              </a:r>
              <a:endParaRPr lang="en-US" sz="1600" b="1" i="1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54EA7ED5-6E34-4D47-91B6-F78F5F8B4C6E}"/>
              </a:ext>
            </a:extLst>
          </p:cNvPr>
          <p:cNvSpPr txBox="1"/>
          <p:nvPr/>
        </p:nvSpPr>
        <p:spPr>
          <a:xfrm>
            <a:off x="0" y="1121329"/>
            <a:ext cx="3283622" cy="96738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TANGGUNGJAWAB PTJ</a:t>
            </a:r>
            <a:endParaRPr lang="en-US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12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648" y="4603460"/>
            <a:ext cx="447070" cy="4470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76" y="4650585"/>
            <a:ext cx="508340" cy="398539"/>
          </a:xfrm>
          <a:prstGeom prst="rect">
            <a:avLst/>
          </a:prstGeom>
        </p:spPr>
      </p:pic>
      <p:sp>
        <p:nvSpPr>
          <p:cNvPr id="10" name="Google Shape;342;p11"/>
          <p:cNvSpPr txBox="1">
            <a:spLocks/>
          </p:cNvSpPr>
          <p:nvPr/>
        </p:nvSpPr>
        <p:spPr>
          <a:xfrm>
            <a:off x="4039745" y="4650585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94735" y="334297"/>
            <a:ext cx="7467266" cy="7119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TENTATIF TARIKH </a:t>
            </a:r>
            <a:r>
              <a:rPr lang="en-US" sz="24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AKHIR PENYERAHAN – </a:t>
            </a:r>
            <a:r>
              <a:rPr lang="en-US" sz="24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TERIMAAN</a:t>
            </a:r>
            <a:endParaRPr lang="en-US" sz="24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76" y="254091"/>
            <a:ext cx="693098" cy="1036695"/>
          </a:xfrm>
          <a:prstGeom prst="rect">
            <a:avLst/>
          </a:prstGeom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081017472"/>
              </p:ext>
            </p:extLst>
          </p:nvPr>
        </p:nvGraphicFramePr>
        <p:xfrm>
          <a:off x="108154" y="1268361"/>
          <a:ext cx="8298427" cy="3875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905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4" name="Google Shape;394;p15"/>
          <p:cNvCxnSpPr/>
          <p:nvPr/>
        </p:nvCxnSpPr>
        <p:spPr>
          <a:xfrm>
            <a:off x="3283675" y="2212550"/>
            <a:ext cx="433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99" name="Google Shape;399;p15"/>
          <p:cNvGrpSpPr/>
          <p:nvPr/>
        </p:nvGrpSpPr>
        <p:grpSpPr>
          <a:xfrm>
            <a:off x="6857975" y="2856953"/>
            <a:ext cx="980695" cy="982361"/>
            <a:chOff x="917250" y="2080575"/>
            <a:chExt cx="980695" cy="982361"/>
          </a:xfrm>
        </p:grpSpPr>
        <p:grpSp>
          <p:nvGrpSpPr>
            <p:cNvPr id="400" name="Google Shape;400;p15"/>
            <p:cNvGrpSpPr/>
            <p:nvPr/>
          </p:nvGrpSpPr>
          <p:grpSpPr>
            <a:xfrm>
              <a:off x="917250" y="2080575"/>
              <a:ext cx="980695" cy="982361"/>
              <a:chOff x="917250" y="2165250"/>
              <a:chExt cx="980695" cy="982361"/>
            </a:xfrm>
          </p:grpSpPr>
          <p:sp>
            <p:nvSpPr>
              <p:cNvPr id="401" name="Google Shape;401;p15"/>
              <p:cNvSpPr/>
              <p:nvPr/>
            </p:nvSpPr>
            <p:spPr>
              <a:xfrm>
                <a:off x="917250" y="2165250"/>
                <a:ext cx="980695" cy="982361"/>
              </a:xfrm>
              <a:custGeom>
                <a:avLst/>
                <a:gdLst/>
                <a:ahLst/>
                <a:cxnLst/>
                <a:rect l="l" t="t" r="r" b="b"/>
                <a:pathLst>
                  <a:path w="14713" h="14738" extrusionOk="0">
                    <a:moveTo>
                      <a:pt x="7419" y="1"/>
                    </a:moveTo>
                    <a:cubicBezTo>
                      <a:pt x="3334" y="1"/>
                      <a:pt x="0" y="3359"/>
                      <a:pt x="0" y="7420"/>
                    </a:cubicBezTo>
                    <a:cubicBezTo>
                      <a:pt x="0" y="11505"/>
                      <a:pt x="3334" y="14738"/>
                      <a:pt x="7419" y="14738"/>
                    </a:cubicBezTo>
                    <a:cubicBezTo>
                      <a:pt x="11479" y="14738"/>
                      <a:pt x="14712" y="11505"/>
                      <a:pt x="14712" y="7420"/>
                    </a:cubicBezTo>
                    <a:cubicBezTo>
                      <a:pt x="14712" y="3359"/>
                      <a:pt x="11479" y="1"/>
                      <a:pt x="7419" y="1"/>
                    </a:cubicBezTo>
                    <a:close/>
                  </a:path>
                </a:pathLst>
              </a:custGeom>
              <a:solidFill>
                <a:srgbClr val="FFA73B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5"/>
              <p:cNvSpPr/>
              <p:nvPr/>
            </p:nvSpPr>
            <p:spPr>
              <a:xfrm>
                <a:off x="1037015" y="2285225"/>
                <a:ext cx="741167" cy="742427"/>
              </a:xfrm>
              <a:custGeom>
                <a:avLst/>
                <a:gdLst/>
                <a:ahLst/>
                <a:cxnLst/>
                <a:rect l="l" t="t" r="r" b="b"/>
                <a:pathLst>
                  <a:path w="14713" h="14738" extrusionOk="0">
                    <a:moveTo>
                      <a:pt x="7419" y="1"/>
                    </a:moveTo>
                    <a:cubicBezTo>
                      <a:pt x="3334" y="1"/>
                      <a:pt x="0" y="3359"/>
                      <a:pt x="0" y="7420"/>
                    </a:cubicBezTo>
                    <a:cubicBezTo>
                      <a:pt x="0" y="11505"/>
                      <a:pt x="3334" y="14738"/>
                      <a:pt x="7419" y="14738"/>
                    </a:cubicBezTo>
                    <a:cubicBezTo>
                      <a:pt x="11479" y="14738"/>
                      <a:pt x="14712" y="11505"/>
                      <a:pt x="14712" y="7420"/>
                    </a:cubicBezTo>
                    <a:cubicBezTo>
                      <a:pt x="14712" y="3359"/>
                      <a:pt x="11479" y="1"/>
                      <a:pt x="7419" y="1"/>
                    </a:cubicBezTo>
                    <a:close/>
                  </a:path>
                </a:pathLst>
              </a:custGeom>
              <a:solidFill>
                <a:srgbClr val="FFA73B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3" name="Google Shape;403;p15"/>
            <p:cNvGrpSpPr/>
            <p:nvPr/>
          </p:nvGrpSpPr>
          <p:grpSpPr>
            <a:xfrm>
              <a:off x="1232020" y="2401380"/>
              <a:ext cx="351155" cy="340753"/>
              <a:chOff x="-59481900" y="2290800"/>
              <a:chExt cx="319000" cy="309550"/>
            </a:xfrm>
          </p:grpSpPr>
          <p:sp>
            <p:nvSpPr>
              <p:cNvPr id="404" name="Google Shape;404;p15"/>
              <p:cNvSpPr/>
              <p:nvPr/>
            </p:nvSpPr>
            <p:spPr>
              <a:xfrm>
                <a:off x="-59481900" y="2290800"/>
                <a:ext cx="319000" cy="309550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12382" extrusionOk="0">
                    <a:moveTo>
                      <a:pt x="6427" y="851"/>
                    </a:moveTo>
                    <a:cubicBezTo>
                      <a:pt x="6900" y="851"/>
                      <a:pt x="7247" y="1197"/>
                      <a:pt x="7247" y="1670"/>
                    </a:cubicBezTo>
                    <a:lnTo>
                      <a:pt x="7247" y="4159"/>
                    </a:lnTo>
                    <a:lnTo>
                      <a:pt x="5608" y="4159"/>
                    </a:lnTo>
                    <a:lnTo>
                      <a:pt x="5608" y="1670"/>
                    </a:lnTo>
                    <a:cubicBezTo>
                      <a:pt x="5608" y="1197"/>
                      <a:pt x="5955" y="851"/>
                      <a:pt x="6427" y="851"/>
                    </a:cubicBezTo>
                    <a:close/>
                    <a:moveTo>
                      <a:pt x="11594" y="3308"/>
                    </a:moveTo>
                    <a:cubicBezTo>
                      <a:pt x="11846" y="3308"/>
                      <a:pt x="12004" y="3529"/>
                      <a:pt x="12004" y="3749"/>
                    </a:cubicBezTo>
                    <a:lnTo>
                      <a:pt x="12004" y="11185"/>
                    </a:lnTo>
                    <a:lnTo>
                      <a:pt x="11941" y="11185"/>
                    </a:lnTo>
                    <a:cubicBezTo>
                      <a:pt x="11941" y="11437"/>
                      <a:pt x="11752" y="11594"/>
                      <a:pt x="11563" y="11594"/>
                    </a:cubicBezTo>
                    <a:lnTo>
                      <a:pt x="1355" y="11594"/>
                    </a:lnTo>
                    <a:cubicBezTo>
                      <a:pt x="1103" y="11594"/>
                      <a:pt x="914" y="11405"/>
                      <a:pt x="914" y="11185"/>
                    </a:cubicBezTo>
                    <a:lnTo>
                      <a:pt x="914" y="3749"/>
                    </a:lnTo>
                    <a:cubicBezTo>
                      <a:pt x="914" y="3529"/>
                      <a:pt x="1103" y="3308"/>
                      <a:pt x="1355" y="3308"/>
                    </a:cubicBezTo>
                    <a:lnTo>
                      <a:pt x="4821" y="3308"/>
                    </a:lnTo>
                    <a:lnTo>
                      <a:pt x="4821" y="4568"/>
                    </a:lnTo>
                    <a:cubicBezTo>
                      <a:pt x="4821" y="4821"/>
                      <a:pt x="5010" y="5010"/>
                      <a:pt x="5199" y="5010"/>
                    </a:cubicBezTo>
                    <a:lnTo>
                      <a:pt x="7688" y="5010"/>
                    </a:lnTo>
                    <a:cubicBezTo>
                      <a:pt x="7940" y="5010"/>
                      <a:pt x="8129" y="4821"/>
                      <a:pt x="8129" y="4568"/>
                    </a:cubicBezTo>
                    <a:lnTo>
                      <a:pt x="8129" y="3308"/>
                    </a:lnTo>
                    <a:close/>
                    <a:moveTo>
                      <a:pt x="6396" y="0"/>
                    </a:moveTo>
                    <a:cubicBezTo>
                      <a:pt x="5482" y="0"/>
                      <a:pt x="4726" y="756"/>
                      <a:pt x="4726" y="1670"/>
                    </a:cubicBezTo>
                    <a:lnTo>
                      <a:pt x="4726" y="2489"/>
                    </a:lnTo>
                    <a:lnTo>
                      <a:pt x="1261" y="2489"/>
                    </a:lnTo>
                    <a:cubicBezTo>
                      <a:pt x="599" y="2489"/>
                      <a:pt x="0" y="3056"/>
                      <a:pt x="0" y="3718"/>
                    </a:cubicBezTo>
                    <a:lnTo>
                      <a:pt x="0" y="11153"/>
                    </a:lnTo>
                    <a:cubicBezTo>
                      <a:pt x="0" y="11815"/>
                      <a:pt x="568" y="12382"/>
                      <a:pt x="1261" y="12382"/>
                    </a:cubicBezTo>
                    <a:lnTo>
                      <a:pt x="11468" y="12382"/>
                    </a:lnTo>
                    <a:cubicBezTo>
                      <a:pt x="12130" y="12382"/>
                      <a:pt x="12697" y="11815"/>
                      <a:pt x="12697" y="11153"/>
                    </a:cubicBezTo>
                    <a:lnTo>
                      <a:pt x="12697" y="3749"/>
                    </a:lnTo>
                    <a:cubicBezTo>
                      <a:pt x="12760" y="3025"/>
                      <a:pt x="12193" y="2489"/>
                      <a:pt x="11500" y="2489"/>
                    </a:cubicBezTo>
                    <a:lnTo>
                      <a:pt x="8034" y="2489"/>
                    </a:lnTo>
                    <a:lnTo>
                      <a:pt x="8034" y="1670"/>
                    </a:lnTo>
                    <a:cubicBezTo>
                      <a:pt x="8034" y="756"/>
                      <a:pt x="7310" y="0"/>
                      <a:pt x="63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5"/>
              <p:cNvSpPr/>
              <p:nvPr/>
            </p:nvSpPr>
            <p:spPr>
              <a:xfrm>
                <a:off x="-59287350" y="2456200"/>
                <a:ext cx="8350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851" extrusionOk="0">
                    <a:moveTo>
                      <a:pt x="410" y="0"/>
                    </a:moveTo>
                    <a:cubicBezTo>
                      <a:pt x="189" y="0"/>
                      <a:pt x="0" y="221"/>
                      <a:pt x="0" y="441"/>
                    </a:cubicBezTo>
                    <a:cubicBezTo>
                      <a:pt x="0" y="693"/>
                      <a:pt x="189" y="851"/>
                      <a:pt x="410" y="851"/>
                    </a:cubicBezTo>
                    <a:lnTo>
                      <a:pt x="2899" y="851"/>
                    </a:lnTo>
                    <a:cubicBezTo>
                      <a:pt x="3151" y="851"/>
                      <a:pt x="3308" y="630"/>
                      <a:pt x="3308" y="441"/>
                    </a:cubicBezTo>
                    <a:cubicBezTo>
                      <a:pt x="3340" y="221"/>
                      <a:pt x="3151" y="0"/>
                      <a:pt x="28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5"/>
              <p:cNvSpPr/>
              <p:nvPr/>
            </p:nvSpPr>
            <p:spPr>
              <a:xfrm>
                <a:off x="-59287350" y="2497950"/>
                <a:ext cx="8350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851" extrusionOk="0">
                    <a:moveTo>
                      <a:pt x="410" y="0"/>
                    </a:moveTo>
                    <a:cubicBezTo>
                      <a:pt x="189" y="0"/>
                      <a:pt x="0" y="189"/>
                      <a:pt x="0" y="441"/>
                    </a:cubicBezTo>
                    <a:cubicBezTo>
                      <a:pt x="0" y="662"/>
                      <a:pt x="189" y="851"/>
                      <a:pt x="410" y="851"/>
                    </a:cubicBezTo>
                    <a:lnTo>
                      <a:pt x="2899" y="851"/>
                    </a:lnTo>
                    <a:cubicBezTo>
                      <a:pt x="3151" y="851"/>
                      <a:pt x="3308" y="662"/>
                      <a:pt x="3308" y="441"/>
                    </a:cubicBezTo>
                    <a:cubicBezTo>
                      <a:pt x="3340" y="189"/>
                      <a:pt x="3151" y="0"/>
                      <a:pt x="28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5"/>
              <p:cNvSpPr/>
              <p:nvPr/>
            </p:nvSpPr>
            <p:spPr>
              <a:xfrm>
                <a:off x="-59287350" y="2538900"/>
                <a:ext cx="8270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3308" h="883" extrusionOk="0">
                    <a:moveTo>
                      <a:pt x="410" y="0"/>
                    </a:moveTo>
                    <a:cubicBezTo>
                      <a:pt x="189" y="0"/>
                      <a:pt x="0" y="221"/>
                      <a:pt x="0" y="441"/>
                    </a:cubicBezTo>
                    <a:cubicBezTo>
                      <a:pt x="0" y="662"/>
                      <a:pt x="189" y="882"/>
                      <a:pt x="410" y="882"/>
                    </a:cubicBezTo>
                    <a:lnTo>
                      <a:pt x="2899" y="882"/>
                    </a:lnTo>
                    <a:cubicBezTo>
                      <a:pt x="3151" y="882"/>
                      <a:pt x="3308" y="662"/>
                      <a:pt x="3308" y="441"/>
                    </a:cubicBezTo>
                    <a:cubicBezTo>
                      <a:pt x="3308" y="221"/>
                      <a:pt x="3151" y="0"/>
                      <a:pt x="28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5"/>
              <p:cNvSpPr/>
              <p:nvPr/>
            </p:nvSpPr>
            <p:spPr>
              <a:xfrm>
                <a:off x="-59439375" y="2425425"/>
                <a:ext cx="125250" cy="134750"/>
              </a:xfrm>
              <a:custGeom>
                <a:avLst/>
                <a:gdLst/>
                <a:ahLst/>
                <a:cxnLst/>
                <a:rect l="l" t="t" r="r" b="b"/>
                <a:pathLst>
                  <a:path w="5010" h="5390" extrusionOk="0">
                    <a:moveTo>
                      <a:pt x="2518" y="855"/>
                    </a:moveTo>
                    <a:cubicBezTo>
                      <a:pt x="2722" y="855"/>
                      <a:pt x="2928" y="925"/>
                      <a:pt x="3088" y="1074"/>
                    </a:cubicBezTo>
                    <a:cubicBezTo>
                      <a:pt x="3277" y="1294"/>
                      <a:pt x="3340" y="1609"/>
                      <a:pt x="3277" y="1924"/>
                    </a:cubicBezTo>
                    <a:cubicBezTo>
                      <a:pt x="3183" y="2176"/>
                      <a:pt x="2994" y="2428"/>
                      <a:pt x="2710" y="2460"/>
                    </a:cubicBezTo>
                    <a:cubicBezTo>
                      <a:pt x="2626" y="2485"/>
                      <a:pt x="2546" y="2497"/>
                      <a:pt x="2469" y="2497"/>
                    </a:cubicBezTo>
                    <a:cubicBezTo>
                      <a:pt x="2260" y="2497"/>
                      <a:pt x="2076" y="2409"/>
                      <a:pt x="1891" y="2271"/>
                    </a:cubicBezTo>
                    <a:cubicBezTo>
                      <a:pt x="1702" y="2019"/>
                      <a:pt x="1607" y="1704"/>
                      <a:pt x="1702" y="1452"/>
                    </a:cubicBezTo>
                    <a:cubicBezTo>
                      <a:pt x="1802" y="1070"/>
                      <a:pt x="2158" y="855"/>
                      <a:pt x="2518" y="855"/>
                    </a:cubicBezTo>
                    <a:close/>
                    <a:moveTo>
                      <a:pt x="2521" y="3342"/>
                    </a:moveTo>
                    <a:cubicBezTo>
                      <a:pt x="3309" y="3342"/>
                      <a:pt x="3939" y="3846"/>
                      <a:pt x="4159" y="4539"/>
                    </a:cubicBezTo>
                    <a:lnTo>
                      <a:pt x="914" y="4539"/>
                    </a:lnTo>
                    <a:cubicBezTo>
                      <a:pt x="1103" y="3846"/>
                      <a:pt x="1733" y="3342"/>
                      <a:pt x="2521" y="3342"/>
                    </a:cubicBezTo>
                    <a:close/>
                    <a:moveTo>
                      <a:pt x="2473" y="0"/>
                    </a:moveTo>
                    <a:cubicBezTo>
                      <a:pt x="1781" y="0"/>
                      <a:pt x="1110" y="436"/>
                      <a:pt x="914" y="1200"/>
                    </a:cubicBezTo>
                    <a:cubicBezTo>
                      <a:pt x="757" y="1798"/>
                      <a:pt x="914" y="2334"/>
                      <a:pt x="1292" y="2775"/>
                    </a:cubicBezTo>
                    <a:cubicBezTo>
                      <a:pt x="568" y="3216"/>
                      <a:pt x="1" y="4004"/>
                      <a:pt x="1" y="4949"/>
                    </a:cubicBezTo>
                    <a:cubicBezTo>
                      <a:pt x="1" y="5169"/>
                      <a:pt x="190" y="5390"/>
                      <a:pt x="410" y="5390"/>
                    </a:cubicBezTo>
                    <a:lnTo>
                      <a:pt x="4537" y="5390"/>
                    </a:lnTo>
                    <a:cubicBezTo>
                      <a:pt x="4758" y="5390"/>
                      <a:pt x="4978" y="5169"/>
                      <a:pt x="4978" y="4949"/>
                    </a:cubicBezTo>
                    <a:cubicBezTo>
                      <a:pt x="5010" y="4035"/>
                      <a:pt x="4506" y="3216"/>
                      <a:pt x="3718" y="2807"/>
                    </a:cubicBezTo>
                    <a:cubicBezTo>
                      <a:pt x="3907" y="2618"/>
                      <a:pt x="4033" y="2397"/>
                      <a:pt x="4096" y="2113"/>
                    </a:cubicBezTo>
                    <a:cubicBezTo>
                      <a:pt x="4254" y="1515"/>
                      <a:pt x="4096" y="916"/>
                      <a:pt x="3655" y="507"/>
                    </a:cubicBezTo>
                    <a:cubicBezTo>
                      <a:pt x="3322" y="161"/>
                      <a:pt x="2894" y="0"/>
                      <a:pt x="24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5"/>
              <p:cNvSpPr/>
              <p:nvPr/>
            </p:nvSpPr>
            <p:spPr>
              <a:xfrm>
                <a:off x="-59327525" y="2325450"/>
                <a:ext cx="1340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7" extrusionOk="0">
                    <a:moveTo>
                      <a:pt x="252" y="1"/>
                    </a:moveTo>
                    <a:cubicBezTo>
                      <a:pt x="95" y="1"/>
                      <a:pt x="0" y="127"/>
                      <a:pt x="0" y="284"/>
                    </a:cubicBezTo>
                    <a:cubicBezTo>
                      <a:pt x="0" y="442"/>
                      <a:pt x="95" y="536"/>
                      <a:pt x="252" y="536"/>
                    </a:cubicBezTo>
                    <a:cubicBezTo>
                      <a:pt x="410" y="536"/>
                      <a:pt x="536" y="442"/>
                      <a:pt x="536" y="284"/>
                    </a:cubicBezTo>
                    <a:cubicBezTo>
                      <a:pt x="536" y="127"/>
                      <a:pt x="410" y="1"/>
                      <a:pt x="2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84468" y="1435894"/>
            <a:ext cx="3314704" cy="848094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UNIT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160478" y="2859201"/>
            <a:ext cx="6443662" cy="1199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Barlow Condensed SemiBold"/>
              <a:buNone/>
              <a:defRPr sz="4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algn="ctr"/>
            <a:r>
              <a:rPr lang="en-US" sz="7200" b="1" dirty="0" smtClean="0">
                <a:solidFill>
                  <a:schemeClr val="tx1"/>
                </a:solidFill>
              </a:rPr>
              <a:t>GAJI</a:t>
            </a:r>
            <a:endParaRPr lang="en-US" sz="7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35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648" y="4603460"/>
            <a:ext cx="447070" cy="4470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76" y="4650585"/>
            <a:ext cx="508340" cy="398539"/>
          </a:xfrm>
          <a:prstGeom prst="rect">
            <a:avLst/>
          </a:prstGeom>
        </p:spPr>
      </p:pic>
      <p:sp>
        <p:nvSpPr>
          <p:cNvPr id="10" name="Google Shape;342;p11"/>
          <p:cNvSpPr txBox="1">
            <a:spLocks/>
          </p:cNvSpPr>
          <p:nvPr/>
        </p:nvSpPr>
        <p:spPr>
          <a:xfrm>
            <a:off x="4039745" y="4650585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501" y="778547"/>
            <a:ext cx="8095500" cy="577800"/>
          </a:xfrm>
        </p:spPr>
        <p:txBody>
          <a:bodyPr/>
          <a:lstStyle/>
          <a:p>
            <a:r>
              <a:rPr lang="en-US" dirty="0" err="1" smtClean="0"/>
              <a:t>Pengurusan</a:t>
            </a:r>
            <a:r>
              <a:rPr lang="en-US" dirty="0" smtClean="0"/>
              <a:t> Gaji – </a:t>
            </a:r>
            <a:r>
              <a:rPr lang="en-US" dirty="0" err="1" smtClean="0"/>
              <a:t>Tarikh</a:t>
            </a:r>
            <a:r>
              <a:rPr lang="en-US" dirty="0" smtClean="0"/>
              <a:t> </a:t>
            </a:r>
            <a:r>
              <a:rPr lang="en-US" dirty="0" err="1" smtClean="0"/>
              <a:t>Pemprosesan</a:t>
            </a:r>
            <a:r>
              <a:rPr lang="en-US" dirty="0" smtClean="0"/>
              <a:t> </a:t>
            </a:r>
            <a:r>
              <a:rPr lang="en-US" dirty="0"/>
              <a:t>Gaji </a:t>
            </a:r>
            <a:r>
              <a:rPr lang="en-US" dirty="0" err="1"/>
              <a:t>Disember</a:t>
            </a:r>
            <a:r>
              <a:rPr lang="en-US" dirty="0"/>
              <a:t> </a:t>
            </a:r>
            <a:r>
              <a:rPr lang="en-US" dirty="0" smtClean="0"/>
              <a:t>2019 dan </a:t>
            </a:r>
            <a:r>
              <a:rPr lang="en-US" dirty="0"/>
              <a:t>BKK 2019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62984" y="1488272"/>
          <a:ext cx="8766704" cy="2010302"/>
        </p:xfrm>
        <a:graphic>
          <a:graphicData uri="http://schemas.openxmlformats.org/drawingml/2006/table">
            <a:tbl>
              <a:tblPr/>
              <a:tblGrid>
                <a:gridCol w="1220690"/>
                <a:gridCol w="1085892"/>
                <a:gridCol w="632441"/>
                <a:gridCol w="1183561"/>
                <a:gridCol w="728384"/>
                <a:gridCol w="1047284"/>
                <a:gridCol w="969076"/>
                <a:gridCol w="928625"/>
                <a:gridCol w="970751"/>
              </a:tblGrid>
              <a:tr h="319443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Tarikh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Proses dan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Pembayaran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Gaji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Bulan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Disember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Bagi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Tahun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 &amp; BKK 2019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34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BULAN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TARIKH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PROSES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SIMULASI PTJ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TARIKH AKHIR PERMOHONAN TAHAN GAJI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TARIKH PEMBAYARAN GAJI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&amp; BKK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2019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6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TARIKH MULA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TARIKH AKHIR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TARIKH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TARIKH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4152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DISEMBER</a:t>
                      </a:r>
                      <a:endParaRPr lang="en-US" sz="15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01/12/2019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AHAD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02/12/2019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05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sehingga</a:t>
                      </a:r>
                      <a:r>
                        <a:rPr lang="en-US" sz="105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jam 4.00 </a:t>
                      </a:r>
                      <a:r>
                        <a:rPr lang="en-US" sz="1050" b="0" i="1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petang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  <a:p>
                      <a:pPr algn="ctr" fontAlgn="ctr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ISNIN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15/12/2019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AHAD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18/12/2019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RABU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12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648" y="4603460"/>
            <a:ext cx="447070" cy="4470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76" y="4650585"/>
            <a:ext cx="508340" cy="398539"/>
          </a:xfrm>
          <a:prstGeom prst="rect">
            <a:avLst/>
          </a:prstGeom>
        </p:spPr>
      </p:pic>
      <p:sp>
        <p:nvSpPr>
          <p:cNvPr id="16" name="Google Shape;342;p11"/>
          <p:cNvSpPr txBox="1">
            <a:spLocks/>
          </p:cNvSpPr>
          <p:nvPr/>
        </p:nvSpPr>
        <p:spPr>
          <a:xfrm>
            <a:off x="4039745" y="4650585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PENGURUSAN GAJI &amp; BKK 2019</a:t>
            </a:r>
            <a:endParaRPr lang="en-US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7564128"/>
              </p:ext>
            </p:extLst>
          </p:nvPr>
        </p:nvGraphicFramePr>
        <p:xfrm>
          <a:off x="266501" y="1178716"/>
          <a:ext cx="8586777" cy="1128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36"/>
          <a:stretch/>
        </p:blipFill>
        <p:spPr>
          <a:xfrm>
            <a:off x="535781" y="2459209"/>
            <a:ext cx="1295901" cy="648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894" y="2052829"/>
            <a:ext cx="6891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Proses </a:t>
            </a:r>
            <a:r>
              <a:rPr lang="en-US" sz="1600" dirty="0" err="1">
                <a:latin typeface="+mj-lt"/>
              </a:rPr>
              <a:t>kunci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masuk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smtClean="0">
                <a:latin typeface="+mj-lt"/>
              </a:rPr>
              <a:t>(</a:t>
            </a:r>
            <a:r>
              <a:rPr lang="en-US" sz="1600" dirty="0" err="1" smtClean="0">
                <a:latin typeface="+mj-lt"/>
              </a:rPr>
              <a:t>akan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dilaksanakan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secara</a:t>
            </a:r>
            <a:r>
              <a:rPr lang="en-US" sz="1600" dirty="0">
                <a:latin typeface="+mj-lt"/>
              </a:rPr>
              <a:t> ‘batch’ </a:t>
            </a:r>
            <a:r>
              <a:rPr lang="en-US" sz="1600" dirty="0" err="1">
                <a:latin typeface="+mj-lt"/>
              </a:rPr>
              <a:t>oleh</a:t>
            </a:r>
            <a:r>
              <a:rPr lang="en-US" sz="1600" dirty="0">
                <a:latin typeface="+mj-lt"/>
              </a:rPr>
              <a:t> Pejabat </a:t>
            </a:r>
            <a:r>
              <a:rPr lang="en-US" sz="1600" dirty="0" err="1">
                <a:latin typeface="+mj-lt"/>
              </a:rPr>
              <a:t>Perakaunan</a:t>
            </a:r>
            <a:r>
              <a:rPr lang="en-US" sz="1600" dirty="0">
                <a:latin typeface="+mj-lt"/>
              </a:rPr>
              <a:t>) dan </a:t>
            </a:r>
            <a:r>
              <a:rPr lang="en-US" sz="1600" dirty="0" err="1">
                <a:solidFill>
                  <a:srgbClr val="FF0000"/>
                </a:solidFill>
                <a:latin typeface="+mj-lt"/>
              </a:rPr>
              <a:t>semakan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(</a:t>
            </a:r>
            <a:r>
              <a:rPr lang="en-US" sz="1600" dirty="0" err="1" smtClean="0">
                <a:solidFill>
                  <a:srgbClr val="FF0000"/>
                </a:solidFill>
                <a:latin typeface="+mj-lt"/>
              </a:rPr>
              <a:t>perlu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+mj-lt"/>
              </a:rPr>
              <a:t>dilaksanakan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+mj-lt"/>
              </a:rPr>
              <a:t>oleh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 PTJ)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pembayaran</a:t>
            </a:r>
            <a:r>
              <a:rPr lang="en-US" sz="1600" dirty="0">
                <a:latin typeface="+mj-lt"/>
              </a:rPr>
              <a:t> BKK </a:t>
            </a:r>
            <a:r>
              <a:rPr lang="en-US" sz="1600" dirty="0" err="1">
                <a:latin typeface="+mj-lt"/>
              </a:rPr>
              <a:t>Tahun</a:t>
            </a:r>
            <a:r>
              <a:rPr lang="en-US" sz="1600" dirty="0">
                <a:latin typeface="+mj-lt"/>
              </a:rPr>
              <a:t> 2019 </a:t>
            </a:r>
            <a:r>
              <a:rPr lang="en-US" sz="1600" dirty="0" err="1">
                <a:latin typeface="+mj-lt"/>
              </a:rPr>
              <a:t>ini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perlu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diselesaikan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+mj-lt"/>
              </a:rPr>
              <a:t>selewat-lewatnya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+mj-lt"/>
              </a:rPr>
              <a:t>pada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 02 </a:t>
            </a:r>
            <a:r>
              <a:rPr lang="en-US" sz="1600" dirty="0" err="1">
                <a:solidFill>
                  <a:srgbClr val="FF0000"/>
                </a:solidFill>
                <a:latin typeface="+mj-lt"/>
              </a:rPr>
              <a:t>Disember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 2019 (</a:t>
            </a:r>
            <a:r>
              <a:rPr lang="en-US" sz="1600" dirty="0" err="1">
                <a:solidFill>
                  <a:srgbClr val="FF0000"/>
                </a:solidFill>
                <a:latin typeface="+mj-lt"/>
              </a:rPr>
              <a:t>Isnin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PTJ </a:t>
            </a:r>
            <a:r>
              <a:rPr lang="en-US" sz="1600" dirty="0" err="1" smtClean="0">
                <a:latin typeface="+mj-lt"/>
              </a:rPr>
              <a:t>perlu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terlebih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dahulu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+mj-lt"/>
              </a:rPr>
              <a:t>memastikan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+mj-lt"/>
              </a:rPr>
              <a:t>peruntukan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+mj-lt"/>
              </a:rPr>
              <a:t>dibawah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 OS17000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dan OS29000 </a:t>
            </a:r>
            <a:r>
              <a:rPr lang="en-US" sz="1600" dirty="0" err="1" smtClean="0">
                <a:solidFill>
                  <a:srgbClr val="FF0000"/>
                </a:solidFill>
                <a:latin typeface="+mj-lt"/>
              </a:rPr>
              <a:t>ada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atau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sekiranya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tiada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+mj-lt"/>
              </a:rPr>
              <a:t>waran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+mj-lt"/>
              </a:rPr>
              <a:t>kosong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+mj-lt"/>
              </a:rPr>
              <a:t>dengan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+mj-lt"/>
              </a:rPr>
              <a:t>cajline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 yang TEPAT </a:t>
            </a:r>
            <a:r>
              <a:rPr lang="en-US" sz="1600" dirty="0" err="1">
                <a:solidFill>
                  <a:srgbClr val="FF0000"/>
                </a:solidFill>
                <a:latin typeface="+mj-lt"/>
              </a:rPr>
              <a:t>telah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+mj-lt"/>
              </a:rPr>
              <a:t>diwujudkan</a:t>
            </a:r>
            <a:r>
              <a:rPr lang="en-US" sz="1600" dirty="0" smtClean="0">
                <a:latin typeface="+mj-lt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latin typeface="+mj-lt"/>
              </a:rPr>
              <a:t>Semakan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maklumat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peruntukan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ini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perlu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dibuat</a:t>
            </a:r>
            <a:r>
              <a:rPr lang="en-US" sz="1600" dirty="0" smtClean="0">
                <a:latin typeface="+mj-lt"/>
              </a:rPr>
              <a:t> dan </a:t>
            </a:r>
            <a:r>
              <a:rPr lang="en-US" sz="1600" dirty="0" err="1" smtClean="0">
                <a:latin typeface="+mj-lt"/>
              </a:rPr>
              <a:t>diselesaikan</a:t>
            </a:r>
            <a:r>
              <a:rPr lang="en-US" sz="1600" dirty="0" smtClean="0">
                <a:latin typeface="+mj-lt"/>
              </a:rPr>
              <a:t> (</a:t>
            </a:r>
            <a:r>
              <a:rPr lang="en-US" sz="1600" dirty="0" err="1" smtClean="0">
                <a:latin typeface="+mj-lt"/>
              </a:rPr>
              <a:t>sekiranya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berkaitan</a:t>
            </a:r>
            <a:r>
              <a:rPr lang="en-US" sz="1600" dirty="0" smtClean="0">
                <a:latin typeface="+mj-lt"/>
              </a:rPr>
              <a:t>) </a:t>
            </a:r>
            <a:r>
              <a:rPr lang="en-US" sz="1600" dirty="0" err="1">
                <a:solidFill>
                  <a:srgbClr val="FF0000"/>
                </a:solidFill>
                <a:latin typeface="+mj-lt"/>
              </a:rPr>
              <a:t>selewat-lewatnya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+mj-lt"/>
              </a:rPr>
              <a:t>pada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26 November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2019 (</a:t>
            </a:r>
            <a:r>
              <a:rPr lang="en-US" sz="1600" dirty="0" err="1">
                <a:solidFill>
                  <a:srgbClr val="FF0000"/>
                </a:solidFill>
                <a:latin typeface="+mj-lt"/>
              </a:rPr>
              <a:t>Selasa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).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35781" y="3107533"/>
            <a:ext cx="12959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+mj-lt"/>
              </a:rPr>
              <a:t>Pembayaran</a:t>
            </a:r>
            <a:r>
              <a:rPr lang="en-US" b="1" dirty="0" smtClean="0">
                <a:latin typeface="+mj-lt"/>
              </a:rPr>
              <a:t> BKK </a:t>
            </a:r>
            <a:r>
              <a:rPr lang="en-US" b="1" dirty="0" err="1" smtClean="0">
                <a:latin typeface="+mj-lt"/>
              </a:rPr>
              <a:t>Tahun</a:t>
            </a:r>
            <a:r>
              <a:rPr lang="en-US" b="1" dirty="0" smtClean="0">
                <a:latin typeface="+mj-lt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85796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126" y="4636088"/>
            <a:ext cx="447070" cy="4470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4" y="4683213"/>
            <a:ext cx="508340" cy="398539"/>
          </a:xfrm>
          <a:prstGeom prst="rect">
            <a:avLst/>
          </a:prstGeom>
        </p:spPr>
      </p:pic>
      <p:sp>
        <p:nvSpPr>
          <p:cNvPr id="12" name="Google Shape;342;p11"/>
          <p:cNvSpPr txBox="1">
            <a:spLocks/>
          </p:cNvSpPr>
          <p:nvPr/>
        </p:nvSpPr>
        <p:spPr>
          <a:xfrm>
            <a:off x="584223" y="4683213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757778" y="495882"/>
            <a:ext cx="8095500" cy="577800"/>
          </a:xfrm>
        </p:spPr>
        <p:txBody>
          <a:bodyPr/>
          <a:lstStyle/>
          <a:p>
            <a:r>
              <a:rPr lang="en-US" b="1" dirty="0" err="1" smtClean="0"/>
              <a:t>Pengurusan</a:t>
            </a:r>
            <a:r>
              <a:rPr lang="en-US" b="1" dirty="0" smtClean="0"/>
              <a:t> Gaji – SG10</a:t>
            </a:r>
            <a:endParaRPr lang="en-US" b="1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266501" y="1364455"/>
          <a:ext cx="8586777" cy="1128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36"/>
          <a:stretch/>
        </p:blipFill>
        <p:spPr>
          <a:xfrm>
            <a:off x="465956" y="3513511"/>
            <a:ext cx="1295901" cy="648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88994" y="3447024"/>
            <a:ext cx="6891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Pengwujudan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/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Pengemaskinian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maklumat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PC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baharu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atau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sedia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ada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Pendaftaran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No. Majikan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baharu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ke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dalam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sistem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untuk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caruman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/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bayaran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kepada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KWSP, PERKESO dan LHDNM.</a:t>
            </a:r>
          </a:p>
        </p:txBody>
      </p:sp>
      <p:graphicFrame>
        <p:nvGraphicFramePr>
          <p:cNvPr id="13" name="Diagram 12"/>
          <p:cNvGraphicFramePr/>
          <p:nvPr>
            <p:extLst/>
          </p:nvPr>
        </p:nvGraphicFramePr>
        <p:xfrm>
          <a:off x="279423" y="2375039"/>
          <a:ext cx="8586777" cy="1128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92346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126" y="4636088"/>
            <a:ext cx="447070" cy="4470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4" y="4683213"/>
            <a:ext cx="508340" cy="398539"/>
          </a:xfrm>
          <a:prstGeom prst="rect">
            <a:avLst/>
          </a:prstGeom>
        </p:spPr>
      </p:pic>
      <p:sp>
        <p:nvSpPr>
          <p:cNvPr id="12" name="Google Shape;342;p11"/>
          <p:cNvSpPr txBox="1">
            <a:spLocks/>
          </p:cNvSpPr>
          <p:nvPr/>
        </p:nvSpPr>
        <p:spPr>
          <a:xfrm>
            <a:off x="584223" y="4683213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830061"/>
              </p:ext>
            </p:extLst>
          </p:nvPr>
        </p:nvGraphicFramePr>
        <p:xfrm>
          <a:off x="141354" y="96832"/>
          <a:ext cx="8881204" cy="428234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966427"/>
                <a:gridCol w="1150144"/>
                <a:gridCol w="2764633"/>
              </a:tblGrid>
              <a:tr h="464799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AKTIVITI/ TUGAS</a:t>
                      </a:r>
                      <a:endParaRPr lang="en-US" sz="1300" dirty="0">
                        <a:solidFill>
                          <a:srgbClr val="FFAD3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TANGGUNGJAWAB</a:t>
                      </a:r>
                      <a:endParaRPr lang="en-US" sz="1300" dirty="0">
                        <a:solidFill>
                          <a:srgbClr val="FFAD3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TARIKH TENTATIF</a:t>
                      </a:r>
                      <a:endParaRPr lang="en-US" sz="1300" dirty="0">
                        <a:solidFill>
                          <a:srgbClr val="FFAD3F"/>
                        </a:solidFill>
                      </a:endParaRPr>
                    </a:p>
                  </a:txBody>
                  <a:tcPr anchor="ctr"/>
                </a:tc>
              </a:tr>
              <a:tr h="8424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b="1" dirty="0" err="1" smtClean="0"/>
                        <a:t>Pembayaran</a:t>
                      </a:r>
                      <a:r>
                        <a:rPr lang="en-US" sz="1300" b="1" dirty="0" smtClean="0"/>
                        <a:t> Gaji </a:t>
                      </a:r>
                      <a:r>
                        <a:rPr lang="en-US" sz="1300" b="1" dirty="0" err="1" smtClean="0"/>
                        <a:t>Pegawai</a:t>
                      </a:r>
                      <a:r>
                        <a:rPr lang="en-US" sz="1300" b="1" dirty="0" smtClean="0"/>
                        <a:t> </a:t>
                      </a:r>
                      <a:r>
                        <a:rPr lang="en-US" sz="1300" b="1" dirty="0" err="1" smtClean="0"/>
                        <a:t>Lantikan</a:t>
                      </a:r>
                      <a:r>
                        <a:rPr lang="en-US" sz="1300" b="1" dirty="0" smtClean="0"/>
                        <a:t> Baharu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300" dirty="0" smtClean="0"/>
                    </a:p>
                    <a:p>
                      <a:pPr lvl="0" algn="l"/>
                      <a:r>
                        <a:rPr lang="en-US" sz="1300" dirty="0" smtClean="0"/>
                        <a:t>1. </a:t>
                      </a:r>
                      <a:r>
                        <a:rPr lang="en-US" sz="1300" dirty="0" err="1" smtClean="0"/>
                        <a:t>Melalui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Sistem</a:t>
                      </a:r>
                      <a:r>
                        <a:rPr lang="en-US" sz="1300" dirty="0" smtClean="0"/>
                        <a:t> SAP-HCP</a:t>
                      </a:r>
                    </a:p>
                    <a:p>
                      <a:pPr lvl="0" algn="l"/>
                      <a:r>
                        <a:rPr lang="en-US" sz="1300" dirty="0" smtClean="0"/>
                        <a:t>2. </a:t>
                      </a:r>
                      <a:r>
                        <a:rPr lang="en-US" sz="1300" dirty="0" err="1" smtClean="0"/>
                        <a:t>Melalui</a:t>
                      </a:r>
                      <a:r>
                        <a:rPr lang="en-US" sz="1300" dirty="0" smtClean="0"/>
                        <a:t> Arahan </a:t>
                      </a:r>
                      <a:r>
                        <a:rPr lang="en-US" sz="1300" dirty="0" err="1" smtClean="0"/>
                        <a:t>Pembayaran</a:t>
                      </a:r>
                      <a:endParaRPr lang="en-US" sz="13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PTJ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300" dirty="0" err="1" smtClean="0"/>
                        <a:t>Tarikh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akhir</a:t>
                      </a:r>
                      <a:r>
                        <a:rPr lang="en-US" sz="1300" dirty="0" smtClean="0"/>
                        <a:t> :</a:t>
                      </a:r>
                    </a:p>
                    <a:p>
                      <a:pPr lvl="0"/>
                      <a:endParaRPr lang="en-US" sz="1300" dirty="0" smtClean="0"/>
                    </a:p>
                    <a:p>
                      <a:pPr lvl="0"/>
                      <a:r>
                        <a:rPr lang="en-US" sz="1300" dirty="0" smtClean="0"/>
                        <a:t>02 </a:t>
                      </a:r>
                      <a:r>
                        <a:rPr lang="en-US" sz="1300" dirty="0" err="1" smtClean="0"/>
                        <a:t>Disember</a:t>
                      </a:r>
                      <a:r>
                        <a:rPr lang="en-US" sz="1300" dirty="0" smtClean="0"/>
                        <a:t> 2019</a:t>
                      </a:r>
                    </a:p>
                    <a:p>
                      <a:pPr lvl="0"/>
                      <a:r>
                        <a:rPr lang="en-US" sz="1300" dirty="0" smtClean="0"/>
                        <a:t>09 </a:t>
                      </a:r>
                      <a:r>
                        <a:rPr lang="en-US" sz="1300" dirty="0" err="1" smtClean="0"/>
                        <a:t>Disember</a:t>
                      </a:r>
                      <a:r>
                        <a:rPr lang="en-US" sz="1300" dirty="0" smtClean="0"/>
                        <a:t> 2019</a:t>
                      </a:r>
                    </a:p>
                  </a:txBody>
                  <a:tcPr/>
                </a:tc>
              </a:tr>
              <a:tr h="2910745">
                <a:tc>
                  <a:txBody>
                    <a:bodyPr/>
                    <a:lstStyle/>
                    <a:p>
                      <a:pPr lvl="0" algn="just"/>
                      <a:r>
                        <a:rPr lang="en-US" sz="1300" b="1" dirty="0" err="1" smtClean="0"/>
                        <a:t>Pembayaran</a:t>
                      </a:r>
                      <a:r>
                        <a:rPr lang="en-US" sz="1300" b="1" dirty="0" smtClean="0"/>
                        <a:t> Gaji </a:t>
                      </a:r>
                      <a:r>
                        <a:rPr lang="en-US" sz="1300" b="1" dirty="0" smtClean="0"/>
                        <a:t>dan BKK 2019 </a:t>
                      </a:r>
                      <a:r>
                        <a:rPr lang="en-US" sz="1300" b="1" dirty="0" err="1" smtClean="0"/>
                        <a:t>Pegawai</a:t>
                      </a:r>
                      <a:r>
                        <a:rPr lang="en-US" sz="1300" b="1" dirty="0" smtClean="0"/>
                        <a:t> </a:t>
                      </a:r>
                      <a:r>
                        <a:rPr lang="en-US" sz="1300" b="1" dirty="0" err="1" smtClean="0"/>
                        <a:t>Bergaji</a:t>
                      </a:r>
                      <a:r>
                        <a:rPr lang="en-US" sz="1300" b="1" dirty="0" smtClean="0"/>
                        <a:t> </a:t>
                      </a:r>
                      <a:r>
                        <a:rPr lang="en-US" sz="1300" b="1" dirty="0" err="1" smtClean="0"/>
                        <a:t>Hari</a:t>
                      </a:r>
                      <a:endParaRPr lang="en-US" sz="1300" b="1" dirty="0" smtClean="0"/>
                    </a:p>
                    <a:p>
                      <a:pPr lvl="0" algn="just"/>
                      <a:endParaRPr lang="en-US" sz="1300" dirty="0" smtClean="0"/>
                    </a:p>
                    <a:p>
                      <a:pPr marL="0" lvl="0" indent="0" algn="just">
                        <a:buNone/>
                      </a:pPr>
                      <a:r>
                        <a:rPr lang="en-US" sz="1300" dirty="0" smtClean="0"/>
                        <a:t>1. </a:t>
                      </a:r>
                      <a:r>
                        <a:rPr lang="en-US" sz="1300" dirty="0" err="1" smtClean="0"/>
                        <a:t>Melalui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Sistem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smtClean="0"/>
                        <a:t>SAP-HCP</a:t>
                      </a:r>
                    </a:p>
                    <a:p>
                      <a:pPr marL="342900" lvl="0" indent="-342900" algn="just">
                        <a:buAutoNum type="arabicPeriod"/>
                      </a:pPr>
                      <a:endParaRPr lang="en-US" sz="1300" dirty="0" smtClean="0"/>
                    </a:p>
                    <a:p>
                      <a:pPr lvl="0" algn="just"/>
                      <a:r>
                        <a:rPr lang="en-US" sz="1300" dirty="0" smtClean="0"/>
                        <a:t>2. </a:t>
                      </a:r>
                      <a:r>
                        <a:rPr lang="en-US" sz="1300" dirty="0" err="1" smtClean="0"/>
                        <a:t>Melalui</a:t>
                      </a:r>
                      <a:r>
                        <a:rPr lang="en-US" sz="1300" dirty="0" smtClean="0"/>
                        <a:t> Arahan </a:t>
                      </a:r>
                      <a:r>
                        <a:rPr lang="en-US" sz="1300" dirty="0" err="1" smtClean="0"/>
                        <a:t>Pembayaran</a:t>
                      </a:r>
                      <a:r>
                        <a:rPr lang="en-US" sz="1300" dirty="0" smtClean="0"/>
                        <a:t> </a:t>
                      </a:r>
                    </a:p>
                    <a:p>
                      <a:pPr lvl="0" algn="just"/>
                      <a:r>
                        <a:rPr lang="en-US" sz="1300" baseline="0" dirty="0" smtClean="0"/>
                        <a:t>    </a:t>
                      </a:r>
                      <a:r>
                        <a:rPr lang="en-US" sz="1300" dirty="0" err="1" smtClean="0"/>
                        <a:t>i</a:t>
                      </a:r>
                      <a:r>
                        <a:rPr lang="en-US" sz="1300" dirty="0" smtClean="0"/>
                        <a:t>)  </a:t>
                      </a:r>
                      <a:r>
                        <a:rPr lang="en-US" sz="1300" dirty="0" smtClean="0"/>
                        <a:t>Gaji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1 – </a:t>
                      </a:r>
                      <a:r>
                        <a:rPr lang="en-US" sz="1300" dirty="0" smtClean="0"/>
                        <a:t>31 </a:t>
                      </a:r>
                      <a:r>
                        <a:rPr lang="en-US" sz="1300" dirty="0" err="1" smtClean="0"/>
                        <a:t>Disember</a:t>
                      </a:r>
                      <a:r>
                        <a:rPr lang="en-US" sz="1300" baseline="0" dirty="0" smtClean="0"/>
                        <a:t> 2019 &amp; BKK 2019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smtClean="0"/>
                        <a:t>– </a:t>
                      </a:r>
                      <a:r>
                        <a:rPr lang="en-US" sz="1300" dirty="0" err="1" smtClean="0"/>
                        <a:t>Modul</a:t>
                      </a:r>
                      <a:r>
                        <a:rPr lang="en-US" sz="1300" dirty="0" smtClean="0"/>
                        <a:t> K6</a:t>
                      </a:r>
                    </a:p>
                    <a:p>
                      <a:pPr lvl="0" algn="just"/>
                      <a:r>
                        <a:rPr lang="en-US" sz="1300" dirty="0" smtClean="0"/>
                        <a:t>    ii)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KWSP </a:t>
                      </a:r>
                      <a:r>
                        <a:rPr lang="en-US" sz="1300" dirty="0" smtClean="0"/>
                        <a:t>1 – 31 </a:t>
                      </a:r>
                      <a:r>
                        <a:rPr lang="en-US" sz="1300" dirty="0" err="1" smtClean="0"/>
                        <a:t>Disember</a:t>
                      </a:r>
                      <a:r>
                        <a:rPr lang="en-US" sz="1300" dirty="0" smtClean="0"/>
                        <a:t> 2019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– </a:t>
                      </a:r>
                      <a:r>
                        <a:rPr lang="en-US" sz="1300" dirty="0" err="1" smtClean="0"/>
                        <a:t>Modul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smtClean="0"/>
                        <a:t>K2</a:t>
                      </a:r>
                    </a:p>
                    <a:p>
                      <a:pPr marL="3429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342900" algn="l"/>
                          <a:tab pos="914400" algn="l"/>
                        </a:tabLst>
                        <a:defRPr/>
                      </a:pPr>
                      <a:r>
                        <a:rPr lang="en-US" sz="1300" dirty="0" smtClean="0"/>
                        <a:t>(PTJ </a:t>
                      </a:r>
                      <a:r>
                        <a:rPr lang="en-US" sz="1300" dirty="0" err="1" smtClean="0"/>
                        <a:t>perlu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menyediakan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Borang</a:t>
                      </a:r>
                      <a:r>
                        <a:rPr lang="en-US" sz="1300" dirty="0" smtClean="0"/>
                        <a:t> A </a:t>
                      </a:r>
                      <a:r>
                        <a:rPr lang="en-US" sz="1300" dirty="0" err="1" smtClean="0"/>
                        <a:t>bagi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caruman</a:t>
                      </a:r>
                      <a:r>
                        <a:rPr lang="en-US" sz="1300" dirty="0" smtClean="0"/>
                        <a:t> KWSP                              </a:t>
                      </a:r>
                      <a:r>
                        <a:rPr lang="en-US" sz="1300" dirty="0" err="1" smtClean="0"/>
                        <a:t>Pekerja</a:t>
                      </a:r>
                      <a:r>
                        <a:rPr lang="en-US" sz="1300" dirty="0" smtClean="0"/>
                        <a:t> dan Majikan </a:t>
                      </a:r>
                      <a:r>
                        <a:rPr lang="en-US" sz="1300" dirty="0" err="1" smtClean="0"/>
                        <a:t>bagi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gaji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satu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bulan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Disember</a:t>
                      </a:r>
                      <a:r>
                        <a:rPr lang="en-US" sz="1300" dirty="0" smtClean="0"/>
                        <a:t> 2019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sebelum</a:t>
                      </a:r>
                      <a:r>
                        <a:rPr lang="en-US" sz="1300" baseline="0" dirty="0" smtClean="0"/>
                        <a:t> 15 </a:t>
                      </a:r>
                      <a:r>
                        <a:rPr lang="en-US" sz="1300" baseline="0" dirty="0" err="1" smtClean="0"/>
                        <a:t>Januari</a:t>
                      </a:r>
                      <a:r>
                        <a:rPr lang="en-US" sz="1300" baseline="0" dirty="0" smtClean="0"/>
                        <a:t> 2020)</a:t>
                      </a:r>
                      <a:endParaRPr lang="en-US" sz="1300" dirty="0" smtClean="0"/>
                    </a:p>
                    <a:p>
                      <a:pPr lvl="0" algn="just"/>
                      <a:endParaRPr lang="en-US" sz="1300" dirty="0" smtClean="0"/>
                    </a:p>
                    <a:p>
                      <a:pPr marL="171450" lvl="0" indent="-171450" algn="just"/>
                      <a:r>
                        <a:rPr lang="en-US" sz="1300" dirty="0" smtClean="0"/>
                        <a:t>3. </a:t>
                      </a:r>
                      <a:r>
                        <a:rPr lang="en-US" sz="1300" dirty="0" err="1" smtClean="0"/>
                        <a:t>Pelarasan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gaji</a:t>
                      </a:r>
                      <a:r>
                        <a:rPr lang="en-US" sz="1300" dirty="0" smtClean="0"/>
                        <a:t> (</a:t>
                      </a:r>
                      <a:r>
                        <a:rPr lang="en-US" sz="1300" dirty="0" err="1" smtClean="0"/>
                        <a:t>Januari</a:t>
                      </a:r>
                      <a:r>
                        <a:rPr lang="en-US" sz="1300" dirty="0" smtClean="0"/>
                        <a:t> 2020)</a:t>
                      </a:r>
                      <a:r>
                        <a:rPr lang="en-US" sz="1300" baseline="0" dirty="0" smtClean="0"/>
                        <a:t> – </a:t>
                      </a:r>
                      <a:r>
                        <a:rPr lang="en-US" sz="1300" baseline="0" dirty="0" err="1" smtClean="0"/>
                        <a:t>Mengutip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amaun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terlebih</a:t>
                      </a:r>
                      <a:r>
                        <a:rPr lang="en-US" sz="1300" baseline="0" dirty="0" smtClean="0"/>
                        <a:t>  </a:t>
                      </a:r>
                      <a:r>
                        <a:rPr lang="en-US" sz="1300" baseline="0" dirty="0" err="1" smtClean="0"/>
                        <a:t>bayar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daripada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pegawai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bergaji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hari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bagi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baki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tidak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hadir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berkhidmat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dalam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tempoh</a:t>
                      </a:r>
                      <a:r>
                        <a:rPr lang="en-US" sz="1300" baseline="0" dirty="0" smtClean="0"/>
                        <a:t> 1 </a:t>
                      </a:r>
                      <a:r>
                        <a:rPr lang="en-US" sz="1300" baseline="0" dirty="0" err="1" smtClean="0"/>
                        <a:t>hingga</a:t>
                      </a:r>
                      <a:r>
                        <a:rPr lang="en-US" sz="1300" baseline="0" dirty="0" smtClean="0"/>
                        <a:t> 31 </a:t>
                      </a:r>
                      <a:r>
                        <a:rPr lang="en-US" sz="1300" baseline="0" dirty="0" err="1" smtClean="0"/>
                        <a:t>Disember</a:t>
                      </a:r>
                      <a:r>
                        <a:rPr lang="en-US" sz="1300" baseline="0" dirty="0" smtClean="0"/>
                        <a:t> 2019.</a:t>
                      </a:r>
                      <a:endParaRPr lang="en-US" sz="13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PTJ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300" dirty="0" err="1" smtClean="0"/>
                        <a:t>Tarikh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akhir</a:t>
                      </a:r>
                      <a:r>
                        <a:rPr lang="en-US" sz="1300" dirty="0" smtClean="0"/>
                        <a:t> :</a:t>
                      </a:r>
                    </a:p>
                    <a:p>
                      <a:pPr lvl="0"/>
                      <a:endParaRPr lang="en-US" sz="1300" dirty="0" smtClean="0"/>
                    </a:p>
                    <a:p>
                      <a:pPr lvl="0"/>
                      <a:r>
                        <a:rPr lang="en-US" sz="1300" dirty="0" smtClean="0"/>
                        <a:t>23 </a:t>
                      </a:r>
                      <a:r>
                        <a:rPr lang="en-US" sz="1300" dirty="0" err="1" smtClean="0"/>
                        <a:t>Disember</a:t>
                      </a:r>
                      <a:r>
                        <a:rPr lang="en-US" sz="1300" dirty="0" smtClean="0"/>
                        <a:t> 2019</a:t>
                      </a:r>
                      <a:endParaRPr lang="en-US" sz="1300" dirty="0" smtClean="0"/>
                    </a:p>
                    <a:p>
                      <a:pPr lvl="0"/>
                      <a:endParaRPr lang="en-US" sz="1300" dirty="0" smtClean="0"/>
                    </a:p>
                    <a:p>
                      <a:pPr lvl="0"/>
                      <a:endParaRPr lang="en-US" sz="1300" dirty="0" smtClean="0"/>
                    </a:p>
                    <a:p>
                      <a:pPr lvl="0"/>
                      <a:r>
                        <a:rPr lang="en-US" sz="1300" dirty="0" smtClean="0"/>
                        <a:t>23 </a:t>
                      </a:r>
                      <a:r>
                        <a:rPr lang="en-US" sz="1300" dirty="0" err="1" smtClean="0"/>
                        <a:t>Disember</a:t>
                      </a:r>
                      <a:r>
                        <a:rPr lang="en-US" sz="1300" dirty="0" smtClean="0"/>
                        <a:t> 2019</a:t>
                      </a:r>
                    </a:p>
                    <a:p>
                      <a:pPr lvl="0"/>
                      <a:r>
                        <a:rPr lang="en-US" sz="1300" dirty="0" smtClean="0"/>
                        <a:t>23 </a:t>
                      </a:r>
                      <a:r>
                        <a:rPr lang="en-US" sz="1300" dirty="0" err="1" smtClean="0"/>
                        <a:t>Disember</a:t>
                      </a:r>
                      <a:r>
                        <a:rPr lang="en-US" sz="1300" dirty="0" smtClean="0"/>
                        <a:t> 2019</a:t>
                      </a:r>
                    </a:p>
                    <a:p>
                      <a:pPr lvl="0"/>
                      <a:endParaRPr lang="en-US" sz="1300" dirty="0" smtClean="0"/>
                    </a:p>
                    <a:p>
                      <a:pPr lvl="0"/>
                      <a:endParaRPr lang="en-US" sz="1300" dirty="0" smtClean="0"/>
                    </a:p>
                    <a:p>
                      <a:pPr lvl="0"/>
                      <a:endParaRPr lang="en-US" sz="1300" dirty="0" smtClean="0"/>
                    </a:p>
                    <a:p>
                      <a:pPr lvl="0"/>
                      <a:endParaRPr lang="en-US" sz="1300" dirty="0" smtClean="0"/>
                    </a:p>
                    <a:p>
                      <a:pPr lvl="0"/>
                      <a:r>
                        <a:rPr lang="en-US" sz="1300" dirty="0" err="1" smtClean="0"/>
                        <a:t>Selewat-lewatnya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pada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hari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bekerja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ketujuh</a:t>
                      </a:r>
                      <a:r>
                        <a:rPr lang="en-US" sz="1300" dirty="0" smtClean="0"/>
                        <a:t> (7) </a:t>
                      </a:r>
                      <a:r>
                        <a:rPr lang="en-US" sz="1300" dirty="0" err="1" smtClean="0"/>
                        <a:t>bulan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Februari</a:t>
                      </a:r>
                      <a:r>
                        <a:rPr lang="en-US" sz="1300" dirty="0" smtClean="0"/>
                        <a:t> 2020</a:t>
                      </a:r>
                      <a:endParaRPr lang="en-US" sz="13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Google Shape;342;p11"/>
          <p:cNvSpPr txBox="1">
            <a:spLocks/>
          </p:cNvSpPr>
          <p:nvPr/>
        </p:nvSpPr>
        <p:spPr>
          <a:xfrm>
            <a:off x="41338" y="4256969"/>
            <a:ext cx="2237515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algn="l"/>
            <a:r>
              <a:rPr lang="en-US" sz="1100" b="1" dirty="0" err="1" smtClean="0">
                <a:solidFill>
                  <a:srgbClr val="FF0000"/>
                </a:solidFill>
                <a:latin typeface="Albertus Medium" panose="020E0602030304020304" pitchFamily="34" charset="0"/>
              </a:rPr>
              <a:t>Kemaskini</a:t>
            </a:r>
            <a:r>
              <a:rPr lang="en-US" sz="1100" b="1" dirty="0" smtClean="0">
                <a:solidFill>
                  <a:srgbClr val="FF0000"/>
                </a:solidFill>
                <a:latin typeface="Albertus Medium" panose="020E0602030304020304" pitchFamily="34" charset="0"/>
              </a:rPr>
              <a:t> : 25 November 2019</a:t>
            </a:r>
            <a:endParaRPr lang="en-US" sz="1100" dirty="0">
              <a:solidFill>
                <a:srgbClr val="FF0000"/>
              </a:solidFill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58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94725" y="4662488"/>
            <a:ext cx="549275" cy="393700"/>
          </a:xfrm>
        </p:spPr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322557"/>
              </p:ext>
            </p:extLst>
          </p:nvPr>
        </p:nvGraphicFramePr>
        <p:xfrm>
          <a:off x="297713" y="819149"/>
          <a:ext cx="8446236" cy="2847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83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24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54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54682">
                <a:tc>
                  <a:txBody>
                    <a:bodyPr/>
                    <a:lstStyle/>
                    <a:p>
                      <a:pPr algn="ctr"/>
                      <a:r>
                        <a:rPr lang="en-MY" sz="2000" dirty="0" smtClean="0">
                          <a:solidFill>
                            <a:schemeClr val="tx1"/>
                          </a:solidFill>
                        </a:rPr>
                        <a:t>Tindakan</a:t>
                      </a:r>
                      <a:endParaRPr lang="en-MY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dirty="0" err="1" smtClean="0">
                          <a:solidFill>
                            <a:schemeClr val="tx1"/>
                          </a:solidFill>
                        </a:rPr>
                        <a:t>Tanggungjawab</a:t>
                      </a:r>
                      <a:endParaRPr lang="en-MY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dirty="0" err="1" smtClean="0">
                          <a:solidFill>
                            <a:schemeClr val="tx1"/>
                          </a:solidFill>
                        </a:rPr>
                        <a:t>Tarikh</a:t>
                      </a:r>
                      <a:r>
                        <a:rPr lang="en-MY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MY" sz="2000" dirty="0" err="1" smtClean="0">
                          <a:solidFill>
                            <a:schemeClr val="tx1"/>
                          </a:solidFill>
                        </a:rPr>
                        <a:t>Akhir</a:t>
                      </a:r>
                      <a:endParaRPr lang="en-MY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9329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6"/>
                      </a:pPr>
                      <a:r>
                        <a:rPr lang="ms-MY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Transaksi</a:t>
                      </a:r>
                      <a:r>
                        <a:rPr lang="ms-MY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ms-MY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AKB</a:t>
                      </a:r>
                      <a:r>
                        <a:rPr lang="ms-MY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ms-MY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Invois/Nota Debit/Nota Kredit – tanda butang AKB.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ms-MY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Resit – tanda butang AKB.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ms-MY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Penyata Pemungut – </a:t>
                      </a:r>
                      <a:r>
                        <a:rPr lang="ms-MY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TIADA AKB </a:t>
                      </a:r>
                      <a:r>
                        <a:rPr lang="ms-MY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(kecuali Agensi Integrasi melalui PP).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000" dirty="0" smtClean="0">
                          <a:solidFill>
                            <a:schemeClr val="tx1"/>
                          </a:solidFill>
                        </a:rPr>
                        <a:t>PTJ</a:t>
                      </a:r>
                      <a:endParaRPr lang="en-MY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000" dirty="0" err="1" smtClean="0">
                          <a:solidFill>
                            <a:schemeClr val="tx1"/>
                          </a:solidFill>
                        </a:rPr>
                        <a:t>Bermula</a:t>
                      </a:r>
                      <a:r>
                        <a:rPr lang="en-MY" sz="2000" dirty="0" smtClean="0">
                          <a:solidFill>
                            <a:schemeClr val="tx1"/>
                          </a:solidFill>
                        </a:rPr>
                        <a:t> 1.1.2020 </a:t>
                      </a:r>
                      <a:r>
                        <a:rPr lang="en-MY" sz="2000" dirty="0" err="1" smtClean="0">
                          <a:solidFill>
                            <a:schemeClr val="tx1"/>
                          </a:solidFill>
                        </a:rPr>
                        <a:t>hingga</a:t>
                      </a:r>
                      <a:r>
                        <a:rPr lang="en-MY" sz="2000" dirty="0" smtClean="0">
                          <a:solidFill>
                            <a:schemeClr val="tx1"/>
                          </a:solidFill>
                        </a:rPr>
                        <a:t> 7.1.2020</a:t>
                      </a:r>
                      <a:endParaRPr lang="en-MY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648" y="4603460"/>
            <a:ext cx="447070" cy="4470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76" y="4650585"/>
            <a:ext cx="508340" cy="398539"/>
          </a:xfrm>
          <a:prstGeom prst="rect">
            <a:avLst/>
          </a:prstGeom>
        </p:spPr>
      </p:pic>
      <p:sp>
        <p:nvSpPr>
          <p:cNvPr id="8" name="Google Shape;342;p11"/>
          <p:cNvSpPr txBox="1">
            <a:spLocks/>
          </p:cNvSpPr>
          <p:nvPr/>
        </p:nvSpPr>
        <p:spPr>
          <a:xfrm>
            <a:off x="4039745" y="4650585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65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648" y="4603460"/>
            <a:ext cx="447070" cy="44707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76" y="4650585"/>
            <a:ext cx="508340" cy="398539"/>
          </a:xfrm>
          <a:prstGeom prst="rect">
            <a:avLst/>
          </a:prstGeom>
        </p:spPr>
      </p:pic>
      <p:sp>
        <p:nvSpPr>
          <p:cNvPr id="37" name="Google Shape;342;p11"/>
          <p:cNvSpPr txBox="1">
            <a:spLocks/>
          </p:cNvSpPr>
          <p:nvPr/>
        </p:nvSpPr>
        <p:spPr>
          <a:xfrm>
            <a:off x="4039745" y="4650585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Pengurusan</a:t>
            </a:r>
            <a:r>
              <a:rPr lang="en-US" dirty="0" smtClean="0"/>
              <a:t> Gaji – </a:t>
            </a:r>
            <a:r>
              <a:rPr lang="en-US" dirty="0" err="1" smtClean="0"/>
              <a:t>Perpindahan</a:t>
            </a:r>
            <a:r>
              <a:rPr lang="en-US" dirty="0" smtClean="0"/>
              <a:t> </a:t>
            </a:r>
            <a:r>
              <a:rPr lang="en-US" dirty="0" err="1" smtClean="0"/>
              <a:t>Pegawai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658842"/>
              </p:ext>
            </p:extLst>
          </p:nvPr>
        </p:nvGraphicFramePr>
        <p:xfrm>
          <a:off x="140514" y="1046250"/>
          <a:ext cx="8881204" cy="15544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55998"/>
                <a:gridCol w="1399032"/>
                <a:gridCol w="35261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AKTIVITI/ TUGAS</a:t>
                      </a:r>
                      <a:endParaRPr lang="en-US" sz="1500" dirty="0">
                        <a:solidFill>
                          <a:srgbClr val="FFAD3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TANGGUNGJAWAB</a:t>
                      </a:r>
                      <a:endParaRPr lang="en-US" sz="1500" dirty="0">
                        <a:solidFill>
                          <a:srgbClr val="FFAD3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TARIKH TENTATIF</a:t>
                      </a:r>
                      <a:endParaRPr lang="en-US" sz="1500" dirty="0">
                        <a:solidFill>
                          <a:srgbClr val="FFAD3F"/>
                        </a:solidFill>
                      </a:endParaRPr>
                    </a:p>
                  </a:txBody>
                  <a:tcPr anchor="ctr"/>
                </a:tc>
              </a:tr>
              <a:tr h="9566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500" dirty="0" err="1" smtClean="0"/>
                        <a:t>Perpindahan</a:t>
                      </a:r>
                      <a:r>
                        <a:rPr lang="en-US" sz="1500" dirty="0" smtClean="0"/>
                        <a:t> </a:t>
                      </a:r>
                      <a:r>
                        <a:rPr lang="en-US" sz="1500" dirty="0" err="1" smtClean="0"/>
                        <a:t>pegawai</a:t>
                      </a:r>
                      <a:r>
                        <a:rPr lang="en-US" sz="1500" dirty="0" smtClean="0"/>
                        <a:t> (Transfer Out &amp; In)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50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eriod"/>
                        <a:tabLst/>
                        <a:defRPr/>
                      </a:pPr>
                      <a:r>
                        <a:rPr lang="en-US" sz="1500" dirty="0" err="1" smtClean="0"/>
                        <a:t>Perpindahan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baseline="0" dirty="0" err="1" smtClean="0"/>
                        <a:t>bagi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baseline="0" dirty="0" err="1" smtClean="0"/>
                        <a:t>bulan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baseline="0" dirty="0" err="1" smtClean="0"/>
                        <a:t>Januari</a:t>
                      </a:r>
                      <a:r>
                        <a:rPr lang="en-US" sz="1500" baseline="0" dirty="0" smtClean="0"/>
                        <a:t> 2020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eriod"/>
                        <a:tabLst/>
                        <a:defRPr/>
                      </a:pPr>
                      <a:r>
                        <a:rPr lang="en-US" sz="1500" baseline="0" dirty="0" err="1" smtClean="0"/>
                        <a:t>Perpindahan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baseline="0" dirty="0" err="1" smtClean="0"/>
                        <a:t>bagi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baseline="0" dirty="0" err="1" smtClean="0"/>
                        <a:t>bulan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baseline="0" dirty="0" err="1" smtClean="0"/>
                        <a:t>Februari</a:t>
                      </a:r>
                      <a:r>
                        <a:rPr lang="en-US" sz="1500" baseline="0" dirty="0" smtClean="0"/>
                        <a:t>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PTJ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500" dirty="0" err="1" smtClean="0"/>
                        <a:t>Tarikh</a:t>
                      </a:r>
                      <a:r>
                        <a:rPr lang="en-US" sz="1500" dirty="0" smtClean="0"/>
                        <a:t> </a:t>
                      </a:r>
                      <a:r>
                        <a:rPr lang="en-US" sz="1500" dirty="0" err="1" smtClean="0"/>
                        <a:t>akhir</a:t>
                      </a:r>
                      <a:r>
                        <a:rPr lang="en-US" sz="1500" dirty="0" smtClean="0"/>
                        <a:t> :</a:t>
                      </a:r>
                    </a:p>
                    <a:p>
                      <a:pPr lvl="0"/>
                      <a:endParaRPr lang="en-US" sz="1500" dirty="0" smtClean="0"/>
                    </a:p>
                    <a:p>
                      <a:pPr lvl="0"/>
                      <a:r>
                        <a:rPr lang="en-US" sz="1500" dirty="0" smtClean="0"/>
                        <a:t>25 </a:t>
                      </a:r>
                      <a:r>
                        <a:rPr lang="en-US" sz="1500" dirty="0" err="1" smtClean="0"/>
                        <a:t>Disember</a:t>
                      </a:r>
                      <a:r>
                        <a:rPr lang="en-US" sz="1500" dirty="0" smtClean="0"/>
                        <a:t> 2019</a:t>
                      </a:r>
                    </a:p>
                    <a:p>
                      <a:pPr lvl="0"/>
                      <a:r>
                        <a:rPr lang="en-US" sz="1500" dirty="0" err="1" smtClean="0"/>
                        <a:t>Selepas</a:t>
                      </a:r>
                      <a:r>
                        <a:rPr lang="en-US" sz="1500" dirty="0" smtClean="0"/>
                        <a:t> </a:t>
                      </a:r>
                      <a:r>
                        <a:rPr lang="en-US" sz="1500" dirty="0" err="1" smtClean="0"/>
                        <a:t>selesai</a:t>
                      </a:r>
                      <a:r>
                        <a:rPr lang="en-US" sz="1500" dirty="0" smtClean="0"/>
                        <a:t> payroll </a:t>
                      </a:r>
                      <a:r>
                        <a:rPr lang="en-US" sz="1500" dirty="0" err="1" smtClean="0"/>
                        <a:t>Januari</a:t>
                      </a:r>
                      <a:r>
                        <a:rPr lang="en-US" sz="1500" dirty="0" smtClean="0"/>
                        <a:t> 2020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36"/>
          <a:stretch/>
        </p:blipFill>
        <p:spPr>
          <a:xfrm>
            <a:off x="141354" y="2766388"/>
            <a:ext cx="1395442" cy="6483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1354" y="3414712"/>
            <a:ext cx="13954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latin typeface="+mj-lt"/>
              </a:rPr>
              <a:t>TRANSFER IN &amp; OUT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30287" y="2786229"/>
            <a:ext cx="74208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/>
              <a:t>Hebahan</a:t>
            </a:r>
            <a:r>
              <a:rPr lang="en-US" sz="1600" dirty="0" smtClean="0"/>
              <a:t> </a:t>
            </a:r>
            <a:r>
              <a:rPr lang="en-US" sz="1600" dirty="0" err="1" smtClean="0"/>
              <a:t>peringatan</a:t>
            </a:r>
            <a:r>
              <a:rPr lang="en-US" sz="1600" dirty="0" smtClean="0"/>
              <a:t> </a:t>
            </a:r>
            <a:r>
              <a:rPr lang="en-US" sz="1600" dirty="0" err="1" smtClean="0"/>
              <a:t>terakhir</a:t>
            </a:r>
            <a:r>
              <a:rPr lang="en-US" sz="1600" dirty="0" smtClean="0"/>
              <a:t> </a:t>
            </a:r>
            <a:r>
              <a:rPr lang="en-US" sz="1600" dirty="0" err="1" smtClean="0"/>
              <a:t>senarai</a:t>
            </a:r>
            <a:r>
              <a:rPr lang="en-US" sz="1600" dirty="0" smtClean="0"/>
              <a:t> PTJ yang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melaksanakan</a:t>
            </a:r>
            <a:r>
              <a:rPr lang="en-US" sz="1600" dirty="0" smtClean="0"/>
              <a:t> proses Transfer In </a:t>
            </a:r>
            <a:r>
              <a:rPr lang="en-US" sz="1600" dirty="0" err="1" smtClean="0"/>
              <a:t>akan</a:t>
            </a:r>
            <a:r>
              <a:rPr lang="en-US" sz="1600" dirty="0" smtClean="0"/>
              <a:t> </a:t>
            </a:r>
            <a:r>
              <a:rPr lang="en-US" sz="1600" dirty="0" err="1" smtClean="0"/>
              <a:t>dibuat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19 </a:t>
            </a:r>
            <a:r>
              <a:rPr lang="en-US" sz="1600" dirty="0" err="1" smtClean="0"/>
              <a:t>Disember</a:t>
            </a:r>
            <a:r>
              <a:rPr lang="en-US" sz="1600" dirty="0" smtClean="0"/>
              <a:t> 2019.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/>
              <a:t>Sekiranya</a:t>
            </a:r>
            <a:r>
              <a:rPr lang="en-US" sz="1600" dirty="0" smtClean="0"/>
              <a:t> </a:t>
            </a:r>
            <a:r>
              <a:rPr lang="en-US" sz="1600" dirty="0" err="1" smtClean="0"/>
              <a:t>tindakan</a:t>
            </a:r>
            <a:r>
              <a:rPr lang="en-US" sz="1600" dirty="0" smtClean="0"/>
              <a:t> Transfer Out </a:t>
            </a:r>
            <a:r>
              <a:rPr lang="en-US" sz="1600" dirty="0" err="1" smtClean="0"/>
              <a:t>telah</a:t>
            </a:r>
            <a:r>
              <a:rPr lang="en-US" sz="1600" dirty="0" smtClean="0"/>
              <a:t> </a:t>
            </a:r>
            <a:r>
              <a:rPr lang="en-US" sz="1600" dirty="0" err="1" smtClean="0"/>
              <a:t>dilaksanakan</a:t>
            </a:r>
            <a:r>
              <a:rPr lang="en-US" sz="1600" dirty="0" smtClean="0"/>
              <a:t>, </a:t>
            </a:r>
            <a:r>
              <a:rPr lang="en-US" sz="1600" dirty="0"/>
              <a:t>PTJ </a:t>
            </a:r>
            <a:r>
              <a:rPr lang="en-US" sz="1600" dirty="0" err="1"/>
              <a:t>perlu</a:t>
            </a:r>
            <a:r>
              <a:rPr lang="en-US" sz="1600" dirty="0"/>
              <a:t> </a:t>
            </a:r>
            <a:r>
              <a:rPr lang="en-US" sz="1600" dirty="0" err="1" smtClean="0"/>
              <a:t>memastikan</a:t>
            </a:r>
            <a:r>
              <a:rPr lang="en-US" sz="1600" dirty="0" smtClean="0"/>
              <a:t> </a:t>
            </a:r>
            <a:r>
              <a:rPr lang="en-US" sz="1600" dirty="0" err="1" smtClean="0"/>
              <a:t>tindakan</a:t>
            </a:r>
            <a:r>
              <a:rPr lang="en-US" sz="1600" dirty="0" smtClean="0"/>
              <a:t> Transfer In </a:t>
            </a:r>
            <a:r>
              <a:rPr lang="en-US" sz="1600" dirty="0" err="1" smtClean="0"/>
              <a:t>oleh</a:t>
            </a:r>
            <a:r>
              <a:rPr lang="en-US" sz="1600" dirty="0" smtClean="0"/>
              <a:t> Pejabat </a:t>
            </a:r>
            <a:r>
              <a:rPr lang="en-US" sz="1600" dirty="0" err="1" smtClean="0"/>
              <a:t>Baru</a:t>
            </a:r>
            <a:r>
              <a:rPr lang="en-US" sz="1600" dirty="0" smtClean="0"/>
              <a:t> </a:t>
            </a:r>
            <a:r>
              <a:rPr lang="en-US" sz="1600" dirty="0" err="1" smtClean="0"/>
              <a:t>perlu</a:t>
            </a:r>
            <a:r>
              <a:rPr lang="en-US" sz="1600" dirty="0" smtClean="0"/>
              <a:t> </a:t>
            </a:r>
            <a:r>
              <a:rPr lang="en-US" sz="1600" dirty="0" err="1" smtClean="0"/>
              <a:t>diambil</a:t>
            </a:r>
            <a:r>
              <a:rPr lang="en-US" sz="1600" dirty="0" smtClean="0"/>
              <a:t> </a:t>
            </a:r>
            <a:r>
              <a:rPr lang="en-US" sz="1600" dirty="0" err="1" smtClean="0"/>
              <a:t>selewat-lewatnya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25 </a:t>
            </a:r>
            <a:r>
              <a:rPr lang="en-US" sz="1600" dirty="0" err="1" smtClean="0"/>
              <a:t>Disember</a:t>
            </a:r>
            <a:r>
              <a:rPr lang="en-US" sz="1600" dirty="0" smtClean="0"/>
              <a:t> 2019. </a:t>
            </a:r>
            <a:r>
              <a:rPr lang="en-US" sz="1600" dirty="0" err="1" smtClean="0"/>
              <a:t>Jika</a:t>
            </a:r>
            <a:r>
              <a:rPr lang="en-US" sz="1600" dirty="0" smtClean="0"/>
              <a:t> </a:t>
            </a:r>
            <a:r>
              <a:rPr lang="en-US" sz="1600" dirty="0" err="1" smtClean="0"/>
              <a:t>tidak</a:t>
            </a:r>
            <a:r>
              <a:rPr lang="en-US" sz="1600" dirty="0" smtClean="0"/>
              <a:t>, proses Transfer Out </a:t>
            </a:r>
            <a:r>
              <a:rPr lang="en-US" sz="1600" dirty="0" err="1" smtClean="0"/>
              <a:t>tersebut</a:t>
            </a:r>
            <a:r>
              <a:rPr lang="en-US" sz="1600" dirty="0" smtClean="0"/>
              <a:t> TIDAK BERJAYA.</a:t>
            </a:r>
          </a:p>
        </p:txBody>
      </p:sp>
    </p:spTree>
    <p:extLst>
      <p:ext uri="{BB962C8B-B14F-4D97-AF65-F5344CB8AC3E}">
        <p14:creationId xmlns:p14="http://schemas.microsoft.com/office/powerpoint/2010/main" val="158420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4"/>
          <p:cNvSpPr txBox="1">
            <a:spLocks noGrp="1"/>
          </p:cNvSpPr>
          <p:nvPr>
            <p:ph type="ctrTitle"/>
          </p:nvPr>
        </p:nvSpPr>
        <p:spPr>
          <a:xfrm>
            <a:off x="1795512" y="1545452"/>
            <a:ext cx="55530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TERIMA KASIH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94725" y="4662488"/>
            <a:ext cx="549275" cy="393700"/>
          </a:xfrm>
        </p:spPr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507045"/>
              </p:ext>
            </p:extLst>
          </p:nvPr>
        </p:nvGraphicFramePr>
        <p:xfrm>
          <a:off x="614361" y="464344"/>
          <a:ext cx="8151019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1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08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106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03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MY" sz="2000" dirty="0" smtClean="0">
                          <a:solidFill>
                            <a:schemeClr val="tx1"/>
                          </a:solidFill>
                        </a:rPr>
                        <a:t>Proses</a:t>
                      </a:r>
                      <a:endParaRPr lang="en-MY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dirty="0" err="1" smtClean="0">
                          <a:solidFill>
                            <a:schemeClr val="tx1"/>
                          </a:solidFill>
                        </a:rPr>
                        <a:t>Jenis</a:t>
                      </a:r>
                      <a:r>
                        <a:rPr lang="en-MY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MY" sz="2000" dirty="0" err="1" smtClean="0">
                          <a:solidFill>
                            <a:schemeClr val="tx1"/>
                          </a:solidFill>
                        </a:rPr>
                        <a:t>Dokumen</a:t>
                      </a:r>
                      <a:endParaRPr lang="en-MY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dirty="0" smtClean="0">
                          <a:solidFill>
                            <a:schemeClr val="tx1"/>
                          </a:solidFill>
                        </a:rPr>
                        <a:t>Posting</a:t>
                      </a:r>
                      <a:endParaRPr lang="en-MY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dirty="0" smtClean="0">
                          <a:solidFill>
                            <a:schemeClr val="tx1"/>
                          </a:solidFill>
                        </a:rPr>
                        <a:t>AKB</a:t>
                      </a:r>
                      <a:endParaRPr lang="en-MY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298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MY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Invois</a:t>
                      </a:r>
                      <a:r>
                        <a:rPr lang="en-MY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/Nota</a:t>
                      </a:r>
                      <a:r>
                        <a:rPr lang="en-MY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Debit/ Nota </a:t>
                      </a:r>
                      <a:r>
                        <a:rPr lang="en-MY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Kredit</a:t>
                      </a:r>
                      <a:endParaRPr lang="en-MY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dirty="0" smtClean="0">
                          <a:solidFill>
                            <a:schemeClr val="tx1"/>
                          </a:solidFill>
                        </a:rPr>
                        <a:t>DR/DD/DG</a:t>
                      </a:r>
                      <a:endParaRPr lang="en-MY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2000" dirty="0" smtClean="0">
                          <a:solidFill>
                            <a:schemeClr val="tx1"/>
                          </a:solidFill>
                        </a:rPr>
                        <a:t>Dr    Customer</a:t>
                      </a:r>
                    </a:p>
                    <a:p>
                      <a:pPr algn="l"/>
                      <a:r>
                        <a:rPr lang="en-MY" sz="2000" dirty="0" smtClean="0">
                          <a:solidFill>
                            <a:schemeClr val="tx1"/>
                          </a:solidFill>
                        </a:rPr>
                        <a:t>         Cr     </a:t>
                      </a:r>
                      <a:r>
                        <a:rPr lang="en-MY" sz="2000" dirty="0" err="1" smtClean="0">
                          <a:solidFill>
                            <a:schemeClr val="tx1"/>
                          </a:solidFill>
                        </a:rPr>
                        <a:t>Hasil</a:t>
                      </a:r>
                      <a:endParaRPr lang="en-MY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b="1" dirty="0" smtClean="0">
                          <a:solidFill>
                            <a:schemeClr val="tx1"/>
                          </a:solidFill>
                        </a:rPr>
                        <a:t>ADA</a:t>
                      </a:r>
                      <a:endParaRPr lang="en-MY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298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MY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Resit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dirty="0" smtClean="0">
                          <a:solidFill>
                            <a:schemeClr val="tx1"/>
                          </a:solidFill>
                        </a:rPr>
                        <a:t>DZ</a:t>
                      </a:r>
                      <a:endParaRPr lang="en-MY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2000" dirty="0" smtClean="0">
                          <a:solidFill>
                            <a:schemeClr val="tx1"/>
                          </a:solidFill>
                        </a:rPr>
                        <a:t>Dr    CIH (</a:t>
                      </a:r>
                      <a:r>
                        <a:rPr lang="en-MY" sz="2000" b="1" dirty="0" smtClean="0">
                          <a:solidFill>
                            <a:schemeClr val="tx1"/>
                          </a:solidFill>
                        </a:rPr>
                        <a:t>A0122101</a:t>
                      </a:r>
                      <a:r>
                        <a:rPr lang="en-MY" sz="2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l"/>
                      <a:r>
                        <a:rPr lang="en-MY" sz="2000" dirty="0" smtClean="0">
                          <a:solidFill>
                            <a:schemeClr val="tx1"/>
                          </a:solidFill>
                        </a:rPr>
                        <a:t>         Cr     Customer</a:t>
                      </a:r>
                      <a:endParaRPr lang="en-MY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000" b="1" dirty="0" smtClean="0">
                          <a:solidFill>
                            <a:schemeClr val="tx1"/>
                          </a:solidFill>
                        </a:rPr>
                        <a:t>ADA</a:t>
                      </a:r>
                      <a:endParaRPr lang="en-MY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11580">
                <a:tc>
                  <a:txBody>
                    <a:bodyPr/>
                    <a:lstStyle/>
                    <a:p>
                      <a:r>
                        <a:rPr lang="en-MY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Penyata</a:t>
                      </a:r>
                      <a:r>
                        <a:rPr lang="en-MY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Pemungut</a:t>
                      </a:r>
                      <a:endParaRPr lang="en-MY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dirty="0" smtClean="0">
                          <a:solidFill>
                            <a:schemeClr val="tx1"/>
                          </a:solidFill>
                        </a:rPr>
                        <a:t>D0/D1/DX</a:t>
                      </a:r>
                      <a:endParaRPr lang="en-MY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2000" dirty="0" smtClean="0">
                          <a:solidFill>
                            <a:schemeClr val="tx1"/>
                          </a:solidFill>
                        </a:rPr>
                        <a:t>Dr     Bank </a:t>
                      </a:r>
                      <a:r>
                        <a:rPr lang="en-MY" sz="2000" dirty="0" err="1" smtClean="0">
                          <a:solidFill>
                            <a:schemeClr val="tx1"/>
                          </a:solidFill>
                        </a:rPr>
                        <a:t>Terimaan</a:t>
                      </a:r>
                      <a:endParaRPr lang="en-MY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MY" sz="2000" dirty="0" smtClean="0">
                          <a:solidFill>
                            <a:schemeClr val="tx1"/>
                          </a:solidFill>
                        </a:rPr>
                        <a:t>         Cr     CIH (</a:t>
                      </a:r>
                      <a:r>
                        <a:rPr lang="en-MY" sz="2000" b="1" dirty="0" smtClean="0">
                          <a:solidFill>
                            <a:schemeClr val="tx1"/>
                          </a:solidFill>
                        </a:rPr>
                        <a:t>A0122101</a:t>
                      </a:r>
                      <a:r>
                        <a:rPr lang="en-MY" sz="2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MY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TIADA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21" y="4543075"/>
            <a:ext cx="447070" cy="447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9" y="4590200"/>
            <a:ext cx="508340" cy="398539"/>
          </a:xfrm>
          <a:prstGeom prst="rect">
            <a:avLst/>
          </a:prstGeom>
        </p:spPr>
      </p:pic>
      <p:sp>
        <p:nvSpPr>
          <p:cNvPr id="7" name="Google Shape;342;p11"/>
          <p:cNvSpPr txBox="1">
            <a:spLocks/>
          </p:cNvSpPr>
          <p:nvPr/>
        </p:nvSpPr>
        <p:spPr>
          <a:xfrm>
            <a:off x="589518" y="4590200"/>
            <a:ext cx="4647046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Barlow Condensed Medium"/>
              <a:buNone/>
              <a:defRPr sz="6000" b="0" i="0" u="none" strike="noStrike" cap="none">
                <a:solidFill>
                  <a:srgbClr val="43434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Font typeface="Barlow Condensed SemiBold"/>
              <a:buNone/>
              <a:defRPr sz="5200" b="0" i="0" u="none" strike="noStrike" cap="none">
                <a:solidFill>
                  <a:srgbClr val="0B139E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1100" b="1" dirty="0" smtClean="0">
                <a:latin typeface="Albertus Medium" panose="020E0602030304020304" pitchFamily="34" charset="0"/>
              </a:rPr>
              <a:t>JABATAN AKAUNTAN NEGARA MALAYSIA NEGERI JOHOR</a:t>
            </a:r>
            <a:endParaRPr lang="en-US" sz="1100" dirty="0"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90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 Creative CV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y Creative CV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2763</TotalTime>
  <Words>3223</Words>
  <Application>Microsoft Office PowerPoint</Application>
  <PresentationFormat>On-screen Show (16:9)</PresentationFormat>
  <Paragraphs>634</Paragraphs>
  <Slides>81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81</vt:i4>
      </vt:variant>
    </vt:vector>
  </HeadingPairs>
  <TitlesOfParts>
    <vt:vector size="100" baseType="lpstr">
      <vt:lpstr>Aharoni</vt:lpstr>
      <vt:lpstr>Albertus Extra Bold</vt:lpstr>
      <vt:lpstr>Albertus Medium</vt:lpstr>
      <vt:lpstr>Arial</vt:lpstr>
      <vt:lpstr>Arvo</vt:lpstr>
      <vt:lpstr>Barlow Condensed</vt:lpstr>
      <vt:lpstr>Barlow Condensed Medium</vt:lpstr>
      <vt:lpstr>Barlow Condensed SemiBold</vt:lpstr>
      <vt:lpstr>Bernard MT Condensed</vt:lpstr>
      <vt:lpstr>Calibri</vt:lpstr>
      <vt:lpstr>Calibri Light</vt:lpstr>
      <vt:lpstr>Cambria</vt:lpstr>
      <vt:lpstr>Century Gothic</vt:lpstr>
      <vt:lpstr>Fira Sans Extra Condensed Medium</vt:lpstr>
      <vt:lpstr>Gill Sans MT</vt:lpstr>
      <vt:lpstr>Segoe UI</vt:lpstr>
      <vt:lpstr>Times New Roman</vt:lpstr>
      <vt:lpstr>My Creative CV by slidesgo</vt:lpstr>
      <vt:lpstr>1_My Creative CV by slidesgo</vt:lpstr>
      <vt:lpstr>TAKLIMAT OPERASI PEJABAT PERAKAUNAN</vt:lpstr>
      <vt:lpstr>KANDUNGAN </vt:lpstr>
      <vt:lpstr>UNIT</vt:lpstr>
      <vt:lpstr>KOD AKAUN GL A0122101  -Wang Tunai Belum Dibankkan (CIH)</vt:lpstr>
      <vt:lpstr>TARIKH AKHIR DOKUMEN KEWANGAN TAHUN 2019 (berdasarkan SPANM Bil 8/2018)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ISU-ISU</vt:lpstr>
      <vt:lpstr>TINDAKAN PTJ</vt:lpstr>
      <vt:lpstr> BAUCAR JURNAL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PEROLEHAN DENGAN PESANAN KERAJAAN  e-PEROLEHAN </vt:lpstr>
      <vt:lpstr>      </vt:lpstr>
      <vt:lpstr>PowerPoint Presentation</vt:lpstr>
      <vt:lpstr>PowerPoint Presentation</vt:lpstr>
      <vt:lpstr>  PEROLEHAN DENGAN PESANAN KERAJAAN  iGFMAS</vt:lpstr>
      <vt:lpstr>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PEROLEHAN DENGAN PESANAN KERAJAAN  e-PEROLEHAN iGFMAS</vt:lpstr>
      <vt:lpstr>PowerPoint Presentation</vt:lpstr>
      <vt:lpstr>KOD AKAUN GL A291101  -Akaun Penyelesaian Panjar Wang Runcit</vt:lpstr>
      <vt:lpstr>Panjar Wang Runcit</vt:lpstr>
      <vt:lpstr>Panjar Wang Runcit </vt:lpstr>
      <vt:lpstr>Panjar Wang Runcit (samb) </vt:lpstr>
      <vt:lpstr>Human resources slide 5</vt:lpstr>
      <vt:lpstr>Human resources slide 5</vt:lpstr>
      <vt:lpstr>Human resources slide 5</vt:lpstr>
      <vt:lpstr>ISU-ISU</vt:lpstr>
      <vt:lpstr>Kod Akaun A02991101  -Akaun Penyelesaian Panjar Khas</vt:lpstr>
      <vt:lpstr>Panjar Khas Yang Menggunakan Modul Panjar di Portal iGFMAS</vt:lpstr>
      <vt:lpstr>Panjar Khas Yang Menggunakan  Modul Panjar di Portal iGFMAS</vt:lpstr>
      <vt:lpstr>Panjar Khas Yang Menggunakan Modul Panjar di Portal iGFMAS (samb)</vt:lpstr>
      <vt:lpstr>Panjar Khas Yang TIDAK Menggunakan Modul Panjar di Portal iGFMAS</vt:lpstr>
      <vt:lpstr>ISU-ISU</vt:lpstr>
      <vt:lpstr>AKAUN BELUM TERIMA (A0481101)</vt:lpstr>
      <vt:lpstr>ISU-ISU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CONTOH LAPORAN INVOIS TERPERINCI</vt:lpstr>
      <vt:lpstr>TATACARA PENYEDIAAN DOKUMEN</vt:lpstr>
      <vt:lpstr>BAYARAN BALIK HASIL (VOT B11)</vt:lpstr>
      <vt:lpstr>ISU-ISU</vt:lpstr>
      <vt:lpstr>PowerPoint Presentation</vt:lpstr>
      <vt:lpstr>BAYARAN EFT/CEK BATAL</vt:lpstr>
      <vt:lpstr>ISU-ISU</vt:lpstr>
      <vt:lpstr>PowerPoint Presentation</vt:lpstr>
      <vt:lpstr>PowerPoint Presentation</vt:lpstr>
      <vt:lpstr>LAIN-LAIN KOD AKAUN</vt:lpstr>
      <vt:lpstr>PowerPoint Presentation</vt:lpstr>
      <vt:lpstr>UNIT</vt:lpstr>
      <vt:lpstr>TENTATIF TARIKH AKHIR PROSES DOKUMEN KEWANGAN BAGI TAHUN KEWANGAN 2019</vt:lpstr>
      <vt:lpstr>PowerPoint Presentation</vt:lpstr>
      <vt:lpstr>PROSES PEMBAYARAN BIL PUKAL</vt:lpstr>
      <vt:lpstr>TENTATIF TARIKH AKHIR PENYERAHAN – TERIMAAN</vt:lpstr>
      <vt:lpstr>UNIT</vt:lpstr>
      <vt:lpstr>Pengurusan Gaji – Tarikh Pemprosesan Gaji Disember 2019 dan BKK 2019</vt:lpstr>
      <vt:lpstr>PENGURUSAN GAJI &amp; BKK 2019</vt:lpstr>
      <vt:lpstr>Pengurusan Gaji – SG10</vt:lpstr>
      <vt:lpstr>PowerPoint Presentation</vt:lpstr>
      <vt:lpstr>Pengurusan Gaji – Perpindahan Pegawai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 PRESENTATION</dc:title>
  <dc:creator>Nor Zorita Binti Zorkarphy</dc:creator>
  <cp:lastModifiedBy>Khairunnisa Binti Md Shakri @ Md Nasir</cp:lastModifiedBy>
  <cp:revision>154</cp:revision>
  <cp:lastPrinted>2019-09-25T03:28:35Z</cp:lastPrinted>
  <dcterms:modified xsi:type="dcterms:W3CDTF">2019-11-25T05:17:55Z</dcterms:modified>
</cp:coreProperties>
</file>